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373" r:id="rId3"/>
    <p:sldId id="378" r:id="rId4"/>
    <p:sldId id="315" r:id="rId5"/>
    <p:sldId id="375" r:id="rId6"/>
    <p:sldId id="376" r:id="rId7"/>
    <p:sldId id="377" r:id="rId8"/>
    <p:sldId id="358" r:id="rId9"/>
    <p:sldId id="379" r:id="rId10"/>
    <p:sldId id="359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0505"/>
    <a:srgbClr val="BD582C"/>
    <a:srgbClr val="E48312"/>
    <a:srgbClr val="008000"/>
    <a:srgbClr val="660066"/>
    <a:srgbClr val="800080"/>
    <a:srgbClr val="FFCC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BB678-EA85-45C5-BDD6-8B119D21F05A}" v="3587" dt="2019-01-12T17:17:57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Glover" userId="47c2a8b81aae47a8" providerId="LiveId" clId="{0AF434AC-C26E-41A4-92D0-3A31B886C70B}"/>
    <pc:docChg chg="undo redo custSel mod addSld delSld modSld sldOrd">
      <pc:chgData name="Eric Glover" userId="47c2a8b81aae47a8" providerId="LiveId" clId="{0AF434AC-C26E-41A4-92D0-3A31B886C70B}" dt="2019-01-12T17:17:57.062" v="5809" actId="115"/>
      <pc:docMkLst>
        <pc:docMk/>
      </pc:docMkLst>
      <pc:sldChg chg="modSp">
        <pc:chgData name="Eric Glover" userId="47c2a8b81aae47a8" providerId="LiveId" clId="{0AF434AC-C26E-41A4-92D0-3A31B886C70B}" dt="2019-01-12T16:46:28.447" v="5314" actId="27636"/>
        <pc:sldMkLst>
          <pc:docMk/>
          <pc:sldMk cId="1385499056" sldId="315"/>
        </pc:sldMkLst>
        <pc:spChg chg="mod">
          <ac:chgData name="Eric Glover" userId="47c2a8b81aae47a8" providerId="LiveId" clId="{0AF434AC-C26E-41A4-92D0-3A31B886C70B}" dt="2019-01-12T16:46:10.343" v="5310" actId="14100"/>
          <ac:spMkLst>
            <pc:docMk/>
            <pc:sldMk cId="1385499056" sldId="315"/>
            <ac:spMk id="6" creationId="{97E96D61-313D-4EC2-BC8A-BA537F0718C3}"/>
          </ac:spMkLst>
        </pc:spChg>
        <pc:spChg chg="mod">
          <ac:chgData name="Eric Glover" userId="47c2a8b81aae47a8" providerId="LiveId" clId="{0AF434AC-C26E-41A4-92D0-3A31B886C70B}" dt="2019-01-12T16:46:28.447" v="5314" actId="27636"/>
          <ac:spMkLst>
            <pc:docMk/>
            <pc:sldMk cId="1385499056" sldId="315"/>
            <ac:spMk id="18" creationId="{F3FAFB3F-48FF-4906-AD1B-CAEAAB7DF472}"/>
          </ac:spMkLst>
        </pc:spChg>
      </pc:sldChg>
      <pc:sldChg chg="del">
        <pc:chgData name="Eric Glover" userId="47c2a8b81aae47a8" providerId="LiveId" clId="{0AF434AC-C26E-41A4-92D0-3A31B886C70B}" dt="2019-01-12T14:03:05.933" v="238" actId="2696"/>
        <pc:sldMkLst>
          <pc:docMk/>
          <pc:sldMk cId="1036201856" sldId="343"/>
        </pc:sldMkLst>
      </pc:sldChg>
      <pc:sldChg chg="del">
        <pc:chgData name="Eric Glover" userId="47c2a8b81aae47a8" providerId="LiveId" clId="{0AF434AC-C26E-41A4-92D0-3A31B886C70B}" dt="2019-01-12T13:53:46.741" v="3" actId="2696"/>
        <pc:sldMkLst>
          <pc:docMk/>
          <pc:sldMk cId="2592455888" sldId="348"/>
        </pc:sldMkLst>
      </pc:sldChg>
      <pc:sldChg chg="del">
        <pc:chgData name="Eric Glover" userId="47c2a8b81aae47a8" providerId="LiveId" clId="{0AF434AC-C26E-41A4-92D0-3A31B886C70B}" dt="2019-01-12T13:53:34.407" v="0" actId="2696"/>
        <pc:sldMkLst>
          <pc:docMk/>
          <pc:sldMk cId="4041532797" sldId="349"/>
        </pc:sldMkLst>
      </pc:sldChg>
      <pc:sldChg chg="addSp delSp modSp mod setBg modAnim setClrOvrMap">
        <pc:chgData name="Eric Glover" userId="47c2a8b81aae47a8" providerId="LiveId" clId="{0AF434AC-C26E-41A4-92D0-3A31B886C70B}" dt="2019-01-12T17:03:16.501" v="5681" actId="20577"/>
        <pc:sldMkLst>
          <pc:docMk/>
          <pc:sldMk cId="3312937440" sldId="358"/>
        </pc:sldMkLst>
        <pc:spChg chg="mod">
          <ac:chgData name="Eric Glover" userId="47c2a8b81aae47a8" providerId="LiveId" clId="{0AF434AC-C26E-41A4-92D0-3A31B886C70B}" dt="2019-01-12T17:03:16.501" v="5681" actId="20577"/>
          <ac:spMkLst>
            <pc:docMk/>
            <pc:sldMk cId="3312937440" sldId="358"/>
            <ac:spMk id="3" creationId="{EEBD51AC-5D81-46C1-AD01-A3C791D43131}"/>
          </ac:spMkLst>
        </pc:spChg>
        <pc:spChg chg="mod">
          <ac:chgData name="Eric Glover" userId="47c2a8b81aae47a8" providerId="LiveId" clId="{0AF434AC-C26E-41A4-92D0-3A31B886C70B}" dt="2019-01-12T16:32:56.745" v="5027" actId="26606"/>
          <ac:spMkLst>
            <pc:docMk/>
            <pc:sldMk cId="3312937440" sldId="358"/>
            <ac:spMk id="4" creationId="{0498C405-A070-4523-AB0D-F95936EBC88B}"/>
          </ac:spMkLst>
        </pc:spChg>
        <pc:spChg chg="add mod ord">
          <ac:chgData name="Eric Glover" userId="47c2a8b81aae47a8" providerId="LiveId" clId="{0AF434AC-C26E-41A4-92D0-3A31B886C70B}" dt="2019-01-12T16:47:05.495" v="5326" actId="27636"/>
          <ac:spMkLst>
            <pc:docMk/>
            <pc:sldMk cId="3312937440" sldId="358"/>
            <ac:spMk id="8" creationId="{46B67B24-9069-4AD9-8FEC-B4074FB9B1F9}"/>
          </ac:spMkLst>
        </pc:spChg>
        <pc:spChg chg="add del">
          <ac:chgData name="Eric Glover" userId="47c2a8b81aae47a8" providerId="LiveId" clId="{0AF434AC-C26E-41A4-92D0-3A31B886C70B}" dt="2019-01-12T16:32:56.745" v="5027" actId="26606"/>
          <ac:spMkLst>
            <pc:docMk/>
            <pc:sldMk cId="3312937440" sldId="358"/>
            <ac:spMk id="11" creationId="{3741B58E-3B65-4A01-A276-975AB2CF8A08}"/>
          </ac:spMkLst>
        </pc:spChg>
        <pc:spChg chg="add del">
          <ac:chgData name="Eric Glover" userId="47c2a8b81aae47a8" providerId="LiveId" clId="{0AF434AC-C26E-41A4-92D0-3A31B886C70B}" dt="2019-01-12T16:32:56.745" v="5027" actId="26606"/>
          <ac:spMkLst>
            <pc:docMk/>
            <pc:sldMk cId="3312937440" sldId="358"/>
            <ac:spMk id="12" creationId="{7AAC67C3-831B-4AB1-A259-DFB839CAFAFC}"/>
          </ac:spMkLst>
        </pc:spChg>
        <pc:spChg chg="add del">
          <ac:chgData name="Eric Glover" userId="47c2a8b81aae47a8" providerId="LiveId" clId="{0AF434AC-C26E-41A4-92D0-3A31B886C70B}" dt="2019-01-12T16:32:56.745" v="5027" actId="26606"/>
          <ac:spMkLst>
            <pc:docMk/>
            <pc:sldMk cId="3312937440" sldId="358"/>
            <ac:spMk id="13" creationId="{054B3F04-9EAC-45C0-B3CE-0387EEA10A0C}"/>
          </ac:spMkLst>
        </pc:spChg>
        <pc:spChg chg="add del">
          <ac:chgData name="Eric Glover" userId="47c2a8b81aae47a8" providerId="LiveId" clId="{0AF434AC-C26E-41A4-92D0-3A31B886C70B}" dt="2019-01-12T16:32:33.983" v="5012" actId="26606"/>
          <ac:spMkLst>
            <pc:docMk/>
            <pc:sldMk cId="3312937440" sldId="358"/>
            <ac:spMk id="18" creationId="{3558DB37-9FEE-48A2-8578-ED0401573943}"/>
          </ac:spMkLst>
        </pc:spChg>
        <pc:spChg chg="add del">
          <ac:chgData name="Eric Glover" userId="47c2a8b81aae47a8" providerId="LiveId" clId="{0AF434AC-C26E-41A4-92D0-3A31B886C70B}" dt="2019-01-12T16:32:33.983" v="5012" actId="26606"/>
          <ac:spMkLst>
            <pc:docMk/>
            <pc:sldMk cId="3312937440" sldId="358"/>
            <ac:spMk id="20" creationId="{5F7FCCA6-00E2-4F74-A105-0D769872F243}"/>
          </ac:spMkLst>
        </pc:spChg>
        <pc:spChg chg="add del">
          <ac:chgData name="Eric Glover" userId="47c2a8b81aae47a8" providerId="LiveId" clId="{0AF434AC-C26E-41A4-92D0-3A31B886C70B}" dt="2019-01-12T16:32:33.983" v="5012" actId="26606"/>
          <ac:spMkLst>
            <pc:docMk/>
            <pc:sldMk cId="3312937440" sldId="358"/>
            <ac:spMk id="22" creationId="{5E1ED12F-9F06-4B37-87B7-F98F52937F86}"/>
          </ac:spMkLst>
        </pc:spChg>
        <pc:spChg chg="add del">
          <ac:chgData name="Eric Glover" userId="47c2a8b81aae47a8" providerId="LiveId" clId="{0AF434AC-C26E-41A4-92D0-3A31B886C70B}" dt="2019-01-12T16:32:35.026" v="5015" actId="26606"/>
          <ac:spMkLst>
            <pc:docMk/>
            <pc:sldMk cId="3312937440" sldId="358"/>
            <ac:spMk id="24" creationId="{CECF0FC6-D57B-48B6-9036-F4FFD91A4B34}"/>
          </ac:spMkLst>
        </pc:spChg>
        <pc:spChg chg="add del">
          <ac:chgData name="Eric Glover" userId="47c2a8b81aae47a8" providerId="LiveId" clId="{0AF434AC-C26E-41A4-92D0-3A31B886C70B}" dt="2019-01-12T16:32:35.026" v="5015" actId="26606"/>
          <ac:spMkLst>
            <pc:docMk/>
            <pc:sldMk cId="3312937440" sldId="358"/>
            <ac:spMk id="25" creationId="{717A211C-5863-4303-AC3D-AEBFDF6D6A4C}"/>
          </ac:spMkLst>
        </pc:spChg>
        <pc:spChg chg="add del">
          <ac:chgData name="Eric Glover" userId="47c2a8b81aae47a8" providerId="LiveId" clId="{0AF434AC-C26E-41A4-92D0-3A31B886C70B}" dt="2019-01-12T16:32:35.026" v="5015" actId="26606"/>
          <ac:spMkLst>
            <pc:docMk/>
            <pc:sldMk cId="3312937440" sldId="358"/>
            <ac:spMk id="26" creationId="{087519CD-2FFF-42E3-BB0C-FEAA828BA5DB}"/>
          </ac:spMkLst>
        </pc:spChg>
        <pc:spChg chg="add del">
          <ac:chgData name="Eric Glover" userId="47c2a8b81aae47a8" providerId="LiveId" clId="{0AF434AC-C26E-41A4-92D0-3A31B886C70B}" dt="2019-01-12T16:32:42.825" v="5017" actId="26606"/>
          <ac:spMkLst>
            <pc:docMk/>
            <pc:sldMk cId="3312937440" sldId="358"/>
            <ac:spMk id="28" creationId="{C8DD82D3-D002-45B0-B16A-82B3DA4EFDDB}"/>
          </ac:spMkLst>
        </pc:spChg>
        <pc:spChg chg="add del">
          <ac:chgData name="Eric Glover" userId="47c2a8b81aae47a8" providerId="LiveId" clId="{0AF434AC-C26E-41A4-92D0-3A31B886C70B}" dt="2019-01-12T16:32:42.825" v="5017" actId="26606"/>
          <ac:spMkLst>
            <pc:docMk/>
            <pc:sldMk cId="3312937440" sldId="358"/>
            <ac:spMk id="30" creationId="{4C15B19B-E7BB-4060-B12F-3CDA8EF16A52}"/>
          </ac:spMkLst>
        </pc:spChg>
        <pc:spChg chg="add del">
          <ac:chgData name="Eric Glover" userId="47c2a8b81aae47a8" providerId="LiveId" clId="{0AF434AC-C26E-41A4-92D0-3A31B886C70B}" dt="2019-01-12T16:32:45.955" v="5019" actId="26606"/>
          <ac:spMkLst>
            <pc:docMk/>
            <pc:sldMk cId="3312937440" sldId="358"/>
            <ac:spMk id="32" creationId="{35230A27-1553-42F8-99D7-829868E13715}"/>
          </ac:spMkLst>
        </pc:spChg>
        <pc:spChg chg="add del">
          <ac:chgData name="Eric Glover" userId="47c2a8b81aae47a8" providerId="LiveId" clId="{0AF434AC-C26E-41A4-92D0-3A31B886C70B}" dt="2019-01-12T16:32:45.955" v="5019" actId="26606"/>
          <ac:spMkLst>
            <pc:docMk/>
            <pc:sldMk cId="3312937440" sldId="358"/>
            <ac:spMk id="33" creationId="{A772232D-B4D6-429F-B3D1-2D9891B85E08}"/>
          </ac:spMkLst>
        </pc:spChg>
        <pc:spChg chg="del">
          <ac:chgData name="Eric Glover" userId="47c2a8b81aae47a8" providerId="LiveId" clId="{0AF434AC-C26E-41A4-92D0-3A31B886C70B}" dt="2019-01-12T15:29:46.672" v="2944" actId="478"/>
          <ac:spMkLst>
            <pc:docMk/>
            <pc:sldMk cId="3312937440" sldId="358"/>
            <ac:spMk id="34" creationId="{8DEE4115-2367-41B9-80CD-433C978EC2B8}"/>
          </ac:spMkLst>
        </pc:spChg>
        <pc:spChg chg="add mod">
          <ac:chgData name="Eric Glover" userId="47c2a8b81aae47a8" providerId="LiveId" clId="{0AF434AC-C26E-41A4-92D0-3A31B886C70B}" dt="2019-01-12T16:59:10.497" v="5622" actId="313"/>
          <ac:spMkLst>
            <pc:docMk/>
            <pc:sldMk cId="3312937440" sldId="358"/>
            <ac:spMk id="36" creationId="{F006E908-D5EC-4A34-8D32-701BB5D0A257}"/>
          </ac:spMkLst>
        </pc:spChg>
        <pc:spChg chg="add del">
          <ac:chgData name="Eric Glover" userId="47c2a8b81aae47a8" providerId="LiveId" clId="{0AF434AC-C26E-41A4-92D0-3A31B886C70B}" dt="2019-01-12T16:32:49.013" v="5021" actId="26606"/>
          <ac:spMkLst>
            <pc:docMk/>
            <pc:sldMk cId="3312937440" sldId="358"/>
            <ac:spMk id="37" creationId="{C843AFC8-D8D0-4784-B08C-6324FA88E6DD}"/>
          </ac:spMkLst>
        </pc:spChg>
        <pc:spChg chg="add del">
          <ac:chgData name="Eric Glover" userId="47c2a8b81aae47a8" providerId="LiveId" clId="{0AF434AC-C26E-41A4-92D0-3A31B886C70B}" dt="2019-01-12T16:32:49.013" v="5021" actId="26606"/>
          <ac:spMkLst>
            <pc:docMk/>
            <pc:sldMk cId="3312937440" sldId="358"/>
            <ac:spMk id="38" creationId="{854B1A56-8AFB-4D4F-8D98-1E832D6FFE67}"/>
          </ac:spMkLst>
        </pc:spChg>
        <pc:spChg chg="add del">
          <ac:chgData name="Eric Glover" userId="47c2a8b81aae47a8" providerId="LiveId" clId="{0AF434AC-C26E-41A4-92D0-3A31B886C70B}" dt="2019-01-12T16:32:49.013" v="5021" actId="26606"/>
          <ac:spMkLst>
            <pc:docMk/>
            <pc:sldMk cId="3312937440" sldId="358"/>
            <ac:spMk id="39" creationId="{F8E828FC-05B4-4BA4-92D3-3DF79D42D88E}"/>
          </ac:spMkLst>
        </pc:spChg>
        <pc:spChg chg="add del">
          <ac:chgData name="Eric Glover" userId="47c2a8b81aae47a8" providerId="LiveId" clId="{0AF434AC-C26E-41A4-92D0-3A31B886C70B}" dt="2019-01-12T16:32:50.693" v="5023" actId="26606"/>
          <ac:spMkLst>
            <pc:docMk/>
            <pc:sldMk cId="3312937440" sldId="358"/>
            <ac:spMk id="41" creationId="{E54CE3AD-C754-4F1E-A76F-1EDDF71796A0}"/>
          </ac:spMkLst>
        </pc:spChg>
        <pc:spChg chg="add del">
          <ac:chgData name="Eric Glover" userId="47c2a8b81aae47a8" providerId="LiveId" clId="{0AF434AC-C26E-41A4-92D0-3A31B886C70B}" dt="2019-01-12T16:32:50.693" v="5023" actId="26606"/>
          <ac:spMkLst>
            <pc:docMk/>
            <pc:sldMk cId="3312937440" sldId="358"/>
            <ac:spMk id="42" creationId="{D238B743-4443-4735-BFC2-B514F64099E8}"/>
          </ac:spMkLst>
        </pc:spChg>
        <pc:spChg chg="add del">
          <ac:chgData name="Eric Glover" userId="47c2a8b81aae47a8" providerId="LiveId" clId="{0AF434AC-C26E-41A4-92D0-3A31B886C70B}" dt="2019-01-12T16:32:53.803" v="5025" actId="26606"/>
          <ac:spMkLst>
            <pc:docMk/>
            <pc:sldMk cId="3312937440" sldId="358"/>
            <ac:spMk id="44" creationId="{11A978AA-7672-42C4-B5ED-55539D564D6E}"/>
          </ac:spMkLst>
        </pc:spChg>
        <pc:spChg chg="add del">
          <ac:chgData name="Eric Glover" userId="47c2a8b81aae47a8" providerId="LiveId" clId="{0AF434AC-C26E-41A4-92D0-3A31B886C70B}" dt="2019-01-12T16:32:53.803" v="5025" actId="26606"/>
          <ac:spMkLst>
            <pc:docMk/>
            <pc:sldMk cId="3312937440" sldId="358"/>
            <ac:spMk id="45" creationId="{7B938393-3C03-4A4C-9BEF-927DC2366562}"/>
          </ac:spMkLst>
        </pc:spChg>
        <pc:spChg chg="add del">
          <ac:chgData name="Eric Glover" userId="47c2a8b81aae47a8" providerId="LiveId" clId="{0AF434AC-C26E-41A4-92D0-3A31B886C70B}" dt="2019-01-12T16:32:53.803" v="5025" actId="26606"/>
          <ac:spMkLst>
            <pc:docMk/>
            <pc:sldMk cId="3312937440" sldId="358"/>
            <ac:spMk id="46" creationId="{A092A857-B226-45FB-955B-CBB2C1B5318E}"/>
          </ac:spMkLst>
        </pc:spChg>
        <pc:spChg chg="add del">
          <ac:chgData name="Eric Glover" userId="47c2a8b81aae47a8" providerId="LiveId" clId="{0AF434AC-C26E-41A4-92D0-3A31B886C70B}" dt="2019-01-12T16:32:56.745" v="5027" actId="26606"/>
          <ac:spMkLst>
            <pc:docMk/>
            <pc:sldMk cId="3312937440" sldId="358"/>
            <ac:spMk id="48" creationId="{3741B58E-3B65-4A01-A276-975AB2CF8A08}"/>
          </ac:spMkLst>
        </pc:spChg>
        <pc:spChg chg="add del">
          <ac:chgData name="Eric Glover" userId="47c2a8b81aae47a8" providerId="LiveId" clId="{0AF434AC-C26E-41A4-92D0-3A31B886C70B}" dt="2019-01-12T16:32:56.745" v="5027" actId="26606"/>
          <ac:spMkLst>
            <pc:docMk/>
            <pc:sldMk cId="3312937440" sldId="358"/>
            <ac:spMk id="49" creationId="{7AAC67C3-831B-4AB1-A259-DFB839CAFAFC}"/>
          </ac:spMkLst>
        </pc:spChg>
        <pc:spChg chg="add del">
          <ac:chgData name="Eric Glover" userId="47c2a8b81aae47a8" providerId="LiveId" clId="{0AF434AC-C26E-41A4-92D0-3A31B886C70B}" dt="2019-01-12T16:32:56.745" v="5027" actId="26606"/>
          <ac:spMkLst>
            <pc:docMk/>
            <pc:sldMk cId="3312937440" sldId="358"/>
            <ac:spMk id="50" creationId="{054B3F04-9EAC-45C0-B3CE-0387EEA10A0C}"/>
          </ac:spMkLst>
        </pc:spChg>
        <pc:picChg chg="add del mod modCrop">
          <ac:chgData name="Eric Glover" userId="47c2a8b81aae47a8" providerId="LiveId" clId="{0AF434AC-C26E-41A4-92D0-3A31B886C70B}" dt="2019-01-12T17:01:34.686" v="5626"/>
          <ac:picMkLst>
            <pc:docMk/>
            <pc:sldMk cId="3312937440" sldId="358"/>
            <ac:picMk id="2" creationId="{79624605-9E7A-4CA3-A56D-234C3A9CAE2C}"/>
          </ac:picMkLst>
        </pc:picChg>
        <pc:picChg chg="add mod">
          <ac:chgData name="Eric Glover" userId="47c2a8b81aae47a8" providerId="LiveId" clId="{0AF434AC-C26E-41A4-92D0-3A31B886C70B}" dt="2019-01-12T17:02:29.338" v="5645" actId="1038"/>
          <ac:picMkLst>
            <pc:docMk/>
            <pc:sldMk cId="3312937440" sldId="358"/>
            <ac:picMk id="5" creationId="{124E935A-67CD-4BD4-B1D1-671C0D3C7674}"/>
          </ac:picMkLst>
        </pc:picChg>
        <pc:cxnChg chg="add del">
          <ac:chgData name="Eric Glover" userId="47c2a8b81aae47a8" providerId="LiveId" clId="{0AF434AC-C26E-41A4-92D0-3A31B886C70B}" dt="2019-01-12T16:32:42.825" v="5017" actId="26606"/>
          <ac:cxnSpMkLst>
            <pc:docMk/>
            <pc:sldMk cId="3312937440" sldId="358"/>
            <ac:cxnSpMk id="29" creationId="{9F09C252-16FE-4557-AD6D-BB5CA773496C}"/>
          </ac:cxnSpMkLst>
        </pc:cxnChg>
        <pc:cxnChg chg="add del">
          <ac:chgData name="Eric Glover" userId="47c2a8b81aae47a8" providerId="LiveId" clId="{0AF434AC-C26E-41A4-92D0-3A31B886C70B}" dt="2019-01-12T16:32:45.955" v="5019" actId="26606"/>
          <ac:cxnSpMkLst>
            <pc:docMk/>
            <pc:sldMk cId="3312937440" sldId="358"/>
            <ac:cxnSpMk id="35" creationId="{02CC3441-26B3-4381-B3DF-8AE3C288BC0D}"/>
          </ac:cxnSpMkLst>
        </pc:cxnChg>
      </pc:sldChg>
      <pc:sldChg chg="addSp delSp modSp">
        <pc:chgData name="Eric Glover" userId="47c2a8b81aae47a8" providerId="LiveId" clId="{0AF434AC-C26E-41A4-92D0-3A31B886C70B}" dt="2019-01-12T14:37:41.685" v="553" actId="6549"/>
        <pc:sldMkLst>
          <pc:docMk/>
          <pc:sldMk cId="503746875" sldId="359"/>
        </pc:sldMkLst>
        <pc:spChg chg="mod">
          <ac:chgData name="Eric Glover" userId="47c2a8b81aae47a8" providerId="LiveId" clId="{0AF434AC-C26E-41A4-92D0-3A31B886C70B}" dt="2019-01-12T14:25:51.152" v="498" actId="1036"/>
          <ac:spMkLst>
            <pc:docMk/>
            <pc:sldMk cId="503746875" sldId="359"/>
            <ac:spMk id="2" creationId="{C6423313-2435-4A9B-9771-EEC26F7687EB}"/>
          </ac:spMkLst>
        </pc:spChg>
        <pc:spChg chg="add mod">
          <ac:chgData name="Eric Glover" userId="47c2a8b81aae47a8" providerId="LiveId" clId="{0AF434AC-C26E-41A4-92D0-3A31B886C70B}" dt="2019-01-12T14:27:47.070" v="539" actId="2711"/>
          <ac:spMkLst>
            <pc:docMk/>
            <pc:sldMk cId="503746875" sldId="359"/>
            <ac:spMk id="5" creationId="{17D9703A-E357-4574-9BB7-AA2C1A93501A}"/>
          </ac:spMkLst>
        </pc:spChg>
        <pc:spChg chg="mod">
          <ac:chgData name="Eric Glover" userId="47c2a8b81aae47a8" providerId="LiveId" clId="{0AF434AC-C26E-41A4-92D0-3A31B886C70B}" dt="2019-01-12T14:25:26.220" v="489" actId="1076"/>
          <ac:spMkLst>
            <pc:docMk/>
            <pc:sldMk cId="503746875" sldId="359"/>
            <ac:spMk id="6" creationId="{319CFA7D-C322-43A3-A075-7EC12BB4F071}"/>
          </ac:spMkLst>
        </pc:spChg>
        <pc:spChg chg="add mod">
          <ac:chgData name="Eric Glover" userId="47c2a8b81aae47a8" providerId="LiveId" clId="{0AF434AC-C26E-41A4-92D0-3A31B886C70B}" dt="2019-01-12T14:37:41.685" v="553" actId="6549"/>
          <ac:spMkLst>
            <pc:docMk/>
            <pc:sldMk cId="503746875" sldId="359"/>
            <ac:spMk id="7" creationId="{2E5211BB-94D9-464A-A29E-7EF8F7DFCA40}"/>
          </ac:spMkLst>
        </pc:spChg>
        <pc:picChg chg="del">
          <ac:chgData name="Eric Glover" userId="47c2a8b81aae47a8" providerId="LiveId" clId="{0AF434AC-C26E-41A4-92D0-3A31B886C70B}" dt="2019-01-12T14:36:11.570" v="540" actId="478"/>
          <ac:picMkLst>
            <pc:docMk/>
            <pc:sldMk cId="503746875" sldId="359"/>
            <ac:picMk id="3" creationId="{79B84D22-B5A5-4DBD-953C-083F9E0F8343}"/>
          </ac:picMkLst>
        </pc:picChg>
        <pc:picChg chg="add del">
          <ac:chgData name="Eric Glover" userId="47c2a8b81aae47a8" providerId="LiveId" clId="{0AF434AC-C26E-41A4-92D0-3A31B886C70B}" dt="2019-01-12T14:36:16.564" v="542"/>
          <ac:picMkLst>
            <pc:docMk/>
            <pc:sldMk cId="503746875" sldId="359"/>
            <ac:picMk id="9" creationId="{940EABF9-F80B-4B6A-B62D-F5EFCE47DCE0}"/>
          </ac:picMkLst>
        </pc:picChg>
        <pc:picChg chg="add mod">
          <ac:chgData name="Eric Glover" userId="47c2a8b81aae47a8" providerId="LiveId" clId="{0AF434AC-C26E-41A4-92D0-3A31B886C70B}" dt="2019-01-12T14:37:02.224" v="548" actId="1076"/>
          <ac:picMkLst>
            <pc:docMk/>
            <pc:sldMk cId="503746875" sldId="359"/>
            <ac:picMk id="10" creationId="{17F75DD8-AFD6-4433-9B28-911F458158CA}"/>
          </ac:picMkLst>
        </pc:picChg>
      </pc:sldChg>
      <pc:sldChg chg="del">
        <pc:chgData name="Eric Glover" userId="47c2a8b81aae47a8" providerId="LiveId" clId="{0AF434AC-C26E-41A4-92D0-3A31B886C70B}" dt="2019-01-12T13:54:42.172" v="7" actId="2696"/>
        <pc:sldMkLst>
          <pc:docMk/>
          <pc:sldMk cId="4239372054" sldId="360"/>
        </pc:sldMkLst>
      </pc:sldChg>
      <pc:sldChg chg="del">
        <pc:chgData name="Eric Glover" userId="47c2a8b81aae47a8" providerId="LiveId" clId="{0AF434AC-C26E-41A4-92D0-3A31B886C70B}" dt="2019-01-12T14:03:05.919" v="237" actId="2696"/>
        <pc:sldMkLst>
          <pc:docMk/>
          <pc:sldMk cId="2379150989" sldId="361"/>
        </pc:sldMkLst>
      </pc:sldChg>
      <pc:sldChg chg="del">
        <pc:chgData name="Eric Glover" userId="47c2a8b81aae47a8" providerId="LiveId" clId="{0AF434AC-C26E-41A4-92D0-3A31B886C70B}" dt="2019-01-12T13:54:42.201" v="9" actId="2696"/>
        <pc:sldMkLst>
          <pc:docMk/>
          <pc:sldMk cId="1317182557" sldId="363"/>
        </pc:sldMkLst>
      </pc:sldChg>
      <pc:sldChg chg="del">
        <pc:chgData name="Eric Glover" userId="47c2a8b81aae47a8" providerId="LiveId" clId="{0AF434AC-C26E-41A4-92D0-3A31B886C70B}" dt="2019-01-12T13:54:42.212" v="10" actId="2696"/>
        <pc:sldMkLst>
          <pc:docMk/>
          <pc:sldMk cId="4103911625" sldId="364"/>
        </pc:sldMkLst>
      </pc:sldChg>
      <pc:sldChg chg="del">
        <pc:chgData name="Eric Glover" userId="47c2a8b81aae47a8" providerId="LiveId" clId="{0AF434AC-C26E-41A4-92D0-3A31B886C70B}" dt="2019-01-12T13:54:42.134" v="5" actId="2696"/>
        <pc:sldMkLst>
          <pc:docMk/>
          <pc:sldMk cId="1624060858" sldId="365"/>
        </pc:sldMkLst>
      </pc:sldChg>
      <pc:sldChg chg="del">
        <pc:chgData name="Eric Glover" userId="47c2a8b81aae47a8" providerId="LiveId" clId="{0AF434AC-C26E-41A4-92D0-3A31B886C70B}" dt="2019-01-12T13:54:42.155" v="6" actId="2696"/>
        <pc:sldMkLst>
          <pc:docMk/>
          <pc:sldMk cId="4110465747" sldId="366"/>
        </pc:sldMkLst>
      </pc:sldChg>
      <pc:sldChg chg="del">
        <pc:chgData name="Eric Glover" userId="47c2a8b81aae47a8" providerId="LiveId" clId="{0AF434AC-C26E-41A4-92D0-3A31B886C70B}" dt="2019-01-12T13:54:42.225" v="11" actId="2696"/>
        <pc:sldMkLst>
          <pc:docMk/>
          <pc:sldMk cId="3027209455" sldId="367"/>
        </pc:sldMkLst>
      </pc:sldChg>
      <pc:sldChg chg="del">
        <pc:chgData name="Eric Glover" userId="47c2a8b81aae47a8" providerId="LiveId" clId="{0AF434AC-C26E-41A4-92D0-3A31B886C70B}" dt="2019-01-12T13:54:42.187" v="8" actId="2696"/>
        <pc:sldMkLst>
          <pc:docMk/>
          <pc:sldMk cId="779133311" sldId="369"/>
        </pc:sldMkLst>
      </pc:sldChg>
      <pc:sldChg chg="del">
        <pc:chgData name="Eric Glover" userId="47c2a8b81aae47a8" providerId="LiveId" clId="{0AF434AC-C26E-41A4-92D0-3A31B886C70B}" dt="2019-01-12T13:54:17.612" v="4" actId="2696"/>
        <pc:sldMkLst>
          <pc:docMk/>
          <pc:sldMk cId="1622428425" sldId="370"/>
        </pc:sldMkLst>
      </pc:sldChg>
      <pc:sldChg chg="del ord">
        <pc:chgData name="Eric Glover" userId="47c2a8b81aae47a8" providerId="LiveId" clId="{0AF434AC-C26E-41A4-92D0-3A31B886C70B}" dt="2019-01-12T14:04:30.596" v="242" actId="2696"/>
        <pc:sldMkLst>
          <pc:docMk/>
          <pc:sldMk cId="82687509" sldId="372"/>
        </pc:sldMkLst>
      </pc:sldChg>
      <pc:sldChg chg="addSp delSp modSp add">
        <pc:chgData name="Eric Glover" userId="47c2a8b81aae47a8" providerId="LiveId" clId="{0AF434AC-C26E-41A4-92D0-3A31B886C70B}" dt="2019-01-12T17:13:47.069" v="5800" actId="14100"/>
        <pc:sldMkLst>
          <pc:docMk/>
          <pc:sldMk cId="1547390747" sldId="373"/>
        </pc:sldMkLst>
        <pc:spChg chg="mod">
          <ac:chgData name="Eric Glover" userId="47c2a8b81aae47a8" providerId="LiveId" clId="{0AF434AC-C26E-41A4-92D0-3A31B886C70B}" dt="2019-01-12T14:26:00.296" v="500" actId="1036"/>
          <ac:spMkLst>
            <pc:docMk/>
            <pc:sldMk cId="1547390747" sldId="373"/>
            <ac:spMk id="2" creationId="{C6423313-2435-4A9B-9771-EEC26F7687EB}"/>
          </ac:spMkLst>
        </pc:spChg>
        <pc:spChg chg="add del mod">
          <ac:chgData name="Eric Glover" userId="47c2a8b81aae47a8" providerId="LiveId" clId="{0AF434AC-C26E-41A4-92D0-3A31B886C70B}" dt="2019-01-12T14:18:46.766" v="416" actId="478"/>
          <ac:spMkLst>
            <pc:docMk/>
            <pc:sldMk cId="1547390747" sldId="373"/>
            <ac:spMk id="5" creationId="{4C5DF3A9-5357-4B23-943A-10719E5D1840}"/>
          </ac:spMkLst>
        </pc:spChg>
        <pc:spChg chg="mod">
          <ac:chgData name="Eric Glover" userId="47c2a8b81aae47a8" providerId="LiveId" clId="{0AF434AC-C26E-41A4-92D0-3A31B886C70B}" dt="2019-01-12T14:19:02.073" v="418" actId="20578"/>
          <ac:spMkLst>
            <pc:docMk/>
            <pc:sldMk cId="1547390747" sldId="373"/>
            <ac:spMk id="6" creationId="{319CFA7D-C322-43A3-A075-7EC12BB4F071}"/>
          </ac:spMkLst>
        </pc:spChg>
        <pc:spChg chg="add mod">
          <ac:chgData name="Eric Glover" userId="47c2a8b81aae47a8" providerId="LiveId" clId="{0AF434AC-C26E-41A4-92D0-3A31B886C70B}" dt="2019-01-12T17:13:47.069" v="5800" actId="14100"/>
          <ac:spMkLst>
            <pc:docMk/>
            <pc:sldMk cId="1547390747" sldId="373"/>
            <ac:spMk id="9" creationId="{40F58EE9-FAD5-4C87-BADC-FC5F0EBF81A3}"/>
          </ac:spMkLst>
        </pc:spChg>
      </pc:sldChg>
      <pc:sldChg chg="del ord">
        <pc:chgData name="Eric Glover" userId="47c2a8b81aae47a8" providerId="LiveId" clId="{0AF434AC-C26E-41A4-92D0-3A31B886C70B}" dt="2019-01-12T14:24:22.722" v="470" actId="2696"/>
        <pc:sldMkLst>
          <pc:docMk/>
          <pc:sldMk cId="637491302" sldId="374"/>
        </pc:sldMkLst>
      </pc:sldChg>
      <pc:sldChg chg="addSp delSp add del ord setBg delDesignElem">
        <pc:chgData name="Eric Glover" userId="47c2a8b81aae47a8" providerId="LiveId" clId="{0AF434AC-C26E-41A4-92D0-3A31B886C70B}" dt="2019-01-12T13:54:52.628" v="16"/>
        <pc:sldMkLst>
          <pc:docMk/>
          <pc:sldMk cId="687510362" sldId="374"/>
        </pc:sldMkLst>
        <pc:spChg chg="add del">
          <ac:chgData name="Eric Glover" userId="47c2a8b81aae47a8" providerId="LiveId" clId="{0AF434AC-C26E-41A4-92D0-3A31B886C70B}" dt="2019-01-12T13:54:52.628" v="16"/>
          <ac:spMkLst>
            <pc:docMk/>
            <pc:sldMk cId="687510362" sldId="374"/>
            <ac:spMk id="11" creationId="{3741B58E-3B65-4A01-A276-975AB2CF8A08}"/>
          </ac:spMkLst>
        </pc:spChg>
        <pc:spChg chg="add del">
          <ac:chgData name="Eric Glover" userId="47c2a8b81aae47a8" providerId="LiveId" clId="{0AF434AC-C26E-41A4-92D0-3A31B886C70B}" dt="2019-01-12T13:54:52.628" v="16"/>
          <ac:spMkLst>
            <pc:docMk/>
            <pc:sldMk cId="687510362" sldId="374"/>
            <ac:spMk id="12" creationId="{7AAC67C3-831B-4AB1-A259-DFB839CAFAFC}"/>
          </ac:spMkLst>
        </pc:spChg>
        <pc:spChg chg="add del">
          <ac:chgData name="Eric Glover" userId="47c2a8b81aae47a8" providerId="LiveId" clId="{0AF434AC-C26E-41A4-92D0-3A31B886C70B}" dt="2019-01-12T13:54:52.628" v="16"/>
          <ac:spMkLst>
            <pc:docMk/>
            <pc:sldMk cId="687510362" sldId="374"/>
            <ac:spMk id="13" creationId="{054B3F04-9EAC-45C0-B3CE-0387EEA10A0C}"/>
          </ac:spMkLst>
        </pc:spChg>
      </pc:sldChg>
      <pc:sldChg chg="addSp delSp modSp delAnim modAnim modNotesTx">
        <pc:chgData name="Eric Glover" userId="47c2a8b81aae47a8" providerId="LiveId" clId="{0AF434AC-C26E-41A4-92D0-3A31B886C70B}" dt="2019-01-12T16:50:05.669" v="5370" actId="6549"/>
        <pc:sldMkLst>
          <pc:docMk/>
          <pc:sldMk cId="711776448" sldId="375"/>
        </pc:sldMkLst>
        <pc:spChg chg="add mod">
          <ac:chgData name="Eric Glover" userId="47c2a8b81aae47a8" providerId="LiveId" clId="{0AF434AC-C26E-41A4-92D0-3A31B886C70B}" dt="2019-01-12T14:22:09.632" v="440" actId="13822"/>
          <ac:spMkLst>
            <pc:docMk/>
            <pc:sldMk cId="711776448" sldId="375"/>
            <ac:spMk id="2" creationId="{E4F2127F-BD19-4DCA-97AC-07996DD5FF4A}"/>
          </ac:spMkLst>
        </pc:spChg>
        <pc:spChg chg="mod">
          <ac:chgData name="Eric Glover" userId="47c2a8b81aae47a8" providerId="LiveId" clId="{0AF434AC-C26E-41A4-92D0-3A31B886C70B}" dt="2019-01-12T14:45:40.229" v="863" actId="14838"/>
          <ac:spMkLst>
            <pc:docMk/>
            <pc:sldMk cId="711776448" sldId="375"/>
            <ac:spMk id="6" creationId="{97E96D61-313D-4EC2-BC8A-BA537F0718C3}"/>
          </ac:spMkLst>
        </pc:spChg>
        <pc:spChg chg="add del mod">
          <ac:chgData name="Eric Glover" userId="47c2a8b81aae47a8" providerId="LiveId" clId="{0AF434AC-C26E-41A4-92D0-3A31B886C70B}" dt="2019-01-12T14:20:32.712" v="422" actId="478"/>
          <ac:spMkLst>
            <pc:docMk/>
            <pc:sldMk cId="711776448" sldId="375"/>
            <ac:spMk id="12" creationId="{2B431D0A-9527-4D3D-81EC-A2116C831344}"/>
          </ac:spMkLst>
        </pc:spChg>
        <pc:spChg chg="add mod">
          <ac:chgData name="Eric Glover" userId="47c2a8b81aae47a8" providerId="LiveId" clId="{0AF434AC-C26E-41A4-92D0-3A31B886C70B}" dt="2019-01-12T16:50:05.669" v="5370" actId="6549"/>
          <ac:spMkLst>
            <pc:docMk/>
            <pc:sldMk cId="711776448" sldId="375"/>
            <ac:spMk id="14" creationId="{35B91BF2-4773-4388-9DDE-9121827E3CE6}"/>
          </ac:spMkLst>
        </pc:spChg>
        <pc:spChg chg="mod">
          <ac:chgData name="Eric Glover" userId="47c2a8b81aae47a8" providerId="LiveId" clId="{0AF434AC-C26E-41A4-92D0-3A31B886C70B}" dt="2019-01-12T16:46:43.373" v="5316" actId="20577"/>
          <ac:spMkLst>
            <pc:docMk/>
            <pc:sldMk cId="711776448" sldId="375"/>
            <ac:spMk id="18" creationId="{F3FAFB3F-48FF-4906-AD1B-CAEAAB7DF472}"/>
          </ac:spMkLst>
        </pc:spChg>
        <pc:cxnChg chg="add mod">
          <ac:chgData name="Eric Glover" userId="47c2a8b81aae47a8" providerId="LiveId" clId="{0AF434AC-C26E-41A4-92D0-3A31B886C70B}" dt="2019-01-12T14:23:37.508" v="466" actId="14100"/>
          <ac:cxnSpMkLst>
            <pc:docMk/>
            <pc:sldMk cId="711776448" sldId="375"/>
            <ac:cxnSpMk id="4" creationId="{2199B71D-85D7-406B-B9B3-E957DFCB40C0}"/>
          </ac:cxnSpMkLst>
        </pc:cxnChg>
      </pc:sldChg>
      <pc:sldChg chg="del">
        <pc:chgData name="Eric Glover" userId="47c2a8b81aae47a8" providerId="LiveId" clId="{0AF434AC-C26E-41A4-92D0-3A31B886C70B}" dt="2019-01-12T14:02:44.369" v="235"/>
        <pc:sldMkLst>
          <pc:docMk/>
          <pc:sldMk cId="1189232787" sldId="376"/>
        </pc:sldMkLst>
      </pc:sldChg>
      <pc:sldChg chg="addSp delSp modSp delAnim modAnim modNotesTx">
        <pc:chgData name="Eric Glover" userId="47c2a8b81aae47a8" providerId="LiveId" clId="{0AF434AC-C26E-41A4-92D0-3A31B886C70B}" dt="2019-01-12T16:53:48.643" v="5436" actId="20577"/>
        <pc:sldMkLst>
          <pc:docMk/>
          <pc:sldMk cId="4279312747" sldId="376"/>
        </pc:sldMkLst>
        <pc:spChg chg="mod">
          <ac:chgData name="Eric Glover" userId="47c2a8b81aae47a8" providerId="LiveId" clId="{0AF434AC-C26E-41A4-92D0-3A31B886C70B}" dt="2019-01-12T14:22:14.279" v="441" actId="13822"/>
          <ac:spMkLst>
            <pc:docMk/>
            <pc:sldMk cId="4279312747" sldId="376"/>
            <ac:spMk id="2" creationId="{E4F2127F-BD19-4DCA-97AC-07996DD5FF4A}"/>
          </ac:spMkLst>
        </pc:spChg>
        <pc:spChg chg="mod">
          <ac:chgData name="Eric Glover" userId="47c2a8b81aae47a8" providerId="LiveId" clId="{0AF434AC-C26E-41A4-92D0-3A31B886C70B}" dt="2019-01-12T14:50:11.188" v="1068" actId="14838"/>
          <ac:spMkLst>
            <pc:docMk/>
            <pc:sldMk cId="4279312747" sldId="376"/>
            <ac:spMk id="6" creationId="{97E96D61-313D-4EC2-BC8A-BA537F0718C3}"/>
          </ac:spMkLst>
        </pc:spChg>
        <pc:spChg chg="add del">
          <ac:chgData name="Eric Glover" userId="47c2a8b81aae47a8" providerId="LiveId" clId="{0AF434AC-C26E-41A4-92D0-3A31B886C70B}" dt="2019-01-12T14:58:06.446" v="1223" actId="478"/>
          <ac:spMkLst>
            <pc:docMk/>
            <pc:sldMk cId="4279312747" sldId="376"/>
            <ac:spMk id="12" creationId="{14DEF51A-95B7-4C48-A5E1-7A7D7E254558}"/>
          </ac:spMkLst>
        </pc:spChg>
        <pc:spChg chg="add mod">
          <ac:chgData name="Eric Glover" userId="47c2a8b81aae47a8" providerId="LiveId" clId="{0AF434AC-C26E-41A4-92D0-3A31B886C70B}" dt="2019-01-12T16:53:48.643" v="5436" actId="20577"/>
          <ac:spMkLst>
            <pc:docMk/>
            <pc:sldMk cId="4279312747" sldId="376"/>
            <ac:spMk id="16" creationId="{D81F4A89-CDCF-49BF-B8AC-58239FFB7C12}"/>
          </ac:spMkLst>
        </pc:spChg>
        <pc:spChg chg="mod">
          <ac:chgData name="Eric Glover" userId="47c2a8b81aae47a8" providerId="LiveId" clId="{0AF434AC-C26E-41A4-92D0-3A31B886C70B}" dt="2019-01-12T16:46:50.597" v="5318" actId="20577"/>
          <ac:spMkLst>
            <pc:docMk/>
            <pc:sldMk cId="4279312747" sldId="376"/>
            <ac:spMk id="18" creationId="{F3FAFB3F-48FF-4906-AD1B-CAEAAB7DF472}"/>
          </ac:spMkLst>
        </pc:spChg>
        <pc:cxnChg chg="add">
          <ac:chgData name="Eric Glover" userId="47c2a8b81aae47a8" providerId="LiveId" clId="{0AF434AC-C26E-41A4-92D0-3A31B886C70B}" dt="2019-01-12T14:24:17.580" v="468"/>
          <ac:cxnSpMkLst>
            <pc:docMk/>
            <pc:sldMk cId="4279312747" sldId="376"/>
            <ac:cxnSpMk id="14" creationId="{004DCF20-1C8C-4E55-80EC-840B0C0E9517}"/>
          </ac:cxnSpMkLst>
        </pc:cxnChg>
      </pc:sldChg>
      <pc:sldChg chg="addSp delSp modSp delAnim modAnim">
        <pc:chgData name="Eric Glover" userId="47c2a8b81aae47a8" providerId="LiveId" clId="{0AF434AC-C26E-41A4-92D0-3A31B886C70B}" dt="2019-01-12T16:57:10.686" v="5531" actId="20577"/>
        <pc:sldMkLst>
          <pc:docMk/>
          <pc:sldMk cId="2726686698" sldId="377"/>
        </pc:sldMkLst>
        <pc:spChg chg="mod">
          <ac:chgData name="Eric Glover" userId="47c2a8b81aae47a8" providerId="LiveId" clId="{0AF434AC-C26E-41A4-92D0-3A31B886C70B}" dt="2019-01-12T14:22:18.370" v="442" actId="13822"/>
          <ac:spMkLst>
            <pc:docMk/>
            <pc:sldMk cId="2726686698" sldId="377"/>
            <ac:spMk id="2" creationId="{E4F2127F-BD19-4DCA-97AC-07996DD5FF4A}"/>
          </ac:spMkLst>
        </pc:spChg>
        <pc:spChg chg="mod">
          <ac:chgData name="Eric Glover" userId="47c2a8b81aae47a8" providerId="LiveId" clId="{0AF434AC-C26E-41A4-92D0-3A31B886C70B}" dt="2019-01-12T14:57:44.325" v="1222" actId="14838"/>
          <ac:spMkLst>
            <pc:docMk/>
            <pc:sldMk cId="2726686698" sldId="377"/>
            <ac:spMk id="6" creationId="{97E96D61-313D-4EC2-BC8A-BA537F0718C3}"/>
          </ac:spMkLst>
        </pc:spChg>
        <pc:spChg chg="add del">
          <ac:chgData name="Eric Glover" userId="47c2a8b81aae47a8" providerId="LiveId" clId="{0AF434AC-C26E-41A4-92D0-3A31B886C70B}" dt="2019-01-12T14:58:12.013" v="1225" actId="478"/>
          <ac:spMkLst>
            <pc:docMk/>
            <pc:sldMk cId="2726686698" sldId="377"/>
            <ac:spMk id="12" creationId="{EAEE5C29-0740-45FD-B455-D86FF5A6BE03}"/>
          </ac:spMkLst>
        </pc:spChg>
        <pc:spChg chg="add mod">
          <ac:chgData name="Eric Glover" userId="47c2a8b81aae47a8" providerId="LiveId" clId="{0AF434AC-C26E-41A4-92D0-3A31B886C70B}" dt="2019-01-12T16:57:10.686" v="5531" actId="20577"/>
          <ac:spMkLst>
            <pc:docMk/>
            <pc:sldMk cId="2726686698" sldId="377"/>
            <ac:spMk id="16" creationId="{B97B5EF8-E8A5-4E3A-A21C-FC9854D470A3}"/>
          </ac:spMkLst>
        </pc:spChg>
        <pc:spChg chg="mod">
          <ac:chgData name="Eric Glover" userId="47c2a8b81aae47a8" providerId="LiveId" clId="{0AF434AC-C26E-41A4-92D0-3A31B886C70B}" dt="2019-01-12T16:46:56.476" v="5322" actId="27636"/>
          <ac:spMkLst>
            <pc:docMk/>
            <pc:sldMk cId="2726686698" sldId="377"/>
            <ac:spMk id="18" creationId="{F3FAFB3F-48FF-4906-AD1B-CAEAAB7DF472}"/>
          </ac:spMkLst>
        </pc:spChg>
        <pc:cxnChg chg="add">
          <ac:chgData name="Eric Glover" userId="47c2a8b81aae47a8" providerId="LiveId" clId="{0AF434AC-C26E-41A4-92D0-3A31B886C70B}" dt="2019-01-12T14:24:20.690" v="469"/>
          <ac:cxnSpMkLst>
            <pc:docMk/>
            <pc:sldMk cId="2726686698" sldId="377"/>
            <ac:cxnSpMk id="14" creationId="{0ACE0CF7-5FE8-40A7-BEE3-B786389B1448}"/>
          </ac:cxnSpMkLst>
        </pc:cxnChg>
      </pc:sldChg>
      <pc:sldChg chg="addSp delSp modSp add mod setBg setClrOvrMap modNotesTx">
        <pc:chgData name="Eric Glover" userId="47c2a8b81aae47a8" providerId="LiveId" clId="{0AF434AC-C26E-41A4-92D0-3A31B886C70B}" dt="2019-01-12T16:43:20.950" v="5254" actId="6549"/>
        <pc:sldMkLst>
          <pc:docMk/>
          <pc:sldMk cId="1424771212" sldId="378"/>
        </pc:sldMkLst>
        <pc:spChg chg="del">
          <ac:chgData name="Eric Glover" userId="47c2a8b81aae47a8" providerId="LiveId" clId="{0AF434AC-C26E-41A4-92D0-3A31B886C70B}" dt="2019-01-12T14:04:24.897" v="240"/>
          <ac:spMkLst>
            <pc:docMk/>
            <pc:sldMk cId="1424771212" sldId="378"/>
            <ac:spMk id="2" creationId="{B856E498-8511-4F3D-AA59-0CC121194846}"/>
          </ac:spMkLst>
        </pc:spChg>
        <pc:spChg chg="mod ord">
          <ac:chgData name="Eric Glover" userId="47c2a8b81aae47a8" providerId="LiveId" clId="{0AF434AC-C26E-41A4-92D0-3A31B886C70B}" dt="2019-01-12T16:37:53.764" v="5142" actId="1037"/>
          <ac:spMkLst>
            <pc:docMk/>
            <pc:sldMk cId="1424771212" sldId="378"/>
            <ac:spMk id="3" creationId="{45340454-FA88-46D6-BF09-FFA7077A3FD2}"/>
          </ac:spMkLst>
        </pc:spChg>
        <pc:spChg chg="add mod ord">
          <ac:chgData name="Eric Glover" userId="47c2a8b81aae47a8" providerId="LiveId" clId="{0AF434AC-C26E-41A4-92D0-3A31B886C70B}" dt="2019-01-12T16:43:20.950" v="5254" actId="6549"/>
          <ac:spMkLst>
            <pc:docMk/>
            <pc:sldMk cId="1424771212" sldId="378"/>
            <ac:spMk id="5" creationId="{7795A6F8-1357-423C-9145-D5FE6EFE93B3}"/>
          </ac:spMkLst>
        </pc:spChg>
        <pc:spChg chg="add del">
          <ac:chgData name="Eric Glover" userId="47c2a8b81aae47a8" providerId="LiveId" clId="{0AF434AC-C26E-41A4-92D0-3A31B886C70B}" dt="2019-01-12T14:12:47.244" v="254" actId="26606"/>
          <ac:spMkLst>
            <pc:docMk/>
            <pc:sldMk cId="1424771212" sldId="378"/>
            <ac:spMk id="6" creationId="{BCD2D517-BC35-4439-AC31-06DF764F25FC}"/>
          </ac:spMkLst>
        </pc:spChg>
        <pc:spChg chg="add del">
          <ac:chgData name="Eric Glover" userId="47c2a8b81aae47a8" providerId="LiveId" clId="{0AF434AC-C26E-41A4-92D0-3A31B886C70B}" dt="2019-01-12T14:12:47.244" v="254" actId="26606"/>
          <ac:spMkLst>
            <pc:docMk/>
            <pc:sldMk cId="1424771212" sldId="378"/>
            <ac:spMk id="7" creationId="{2DD3F846-0483-40F5-A881-0C1AD2A0CAD7}"/>
          </ac:spMkLst>
        </pc:spChg>
        <pc:spChg chg="add del">
          <ac:chgData name="Eric Glover" userId="47c2a8b81aae47a8" providerId="LiveId" clId="{0AF434AC-C26E-41A4-92D0-3A31B886C70B}" dt="2019-01-12T14:13:59.661" v="276" actId="26606"/>
          <ac:spMkLst>
            <pc:docMk/>
            <pc:sldMk cId="1424771212" sldId="378"/>
            <ac:spMk id="8" creationId="{AFF43A89-FF65-44A9-BE4C-DC7389FF9CE1}"/>
          </ac:spMkLst>
        </pc:spChg>
        <pc:spChg chg="add del">
          <ac:chgData name="Eric Glover" userId="47c2a8b81aae47a8" providerId="LiveId" clId="{0AF434AC-C26E-41A4-92D0-3A31B886C70B}" dt="2019-01-12T14:12:37.351" v="248" actId="26606"/>
          <ac:spMkLst>
            <pc:docMk/>
            <pc:sldMk cId="1424771212" sldId="378"/>
            <ac:spMk id="9" creationId="{41497DE5-0939-4D1D-9350-0C5E1B209C68}"/>
          </ac:spMkLst>
        </pc:spChg>
        <pc:spChg chg="add del">
          <ac:chgData name="Eric Glover" userId="47c2a8b81aae47a8" providerId="LiveId" clId="{0AF434AC-C26E-41A4-92D0-3A31B886C70B}" dt="2019-01-12T14:12:49.546" v="256" actId="26606"/>
          <ac:spMkLst>
            <pc:docMk/>
            <pc:sldMk cId="1424771212" sldId="378"/>
            <ac:spMk id="10" creationId="{2C7211D9-E545-4D00-9874-641EC7C7BD85}"/>
          </ac:spMkLst>
        </pc:spChg>
        <pc:spChg chg="add del">
          <ac:chgData name="Eric Glover" userId="47c2a8b81aae47a8" providerId="LiveId" clId="{0AF434AC-C26E-41A4-92D0-3A31B886C70B}" dt="2019-01-12T14:12:37.351" v="248" actId="26606"/>
          <ac:spMkLst>
            <pc:docMk/>
            <pc:sldMk cId="1424771212" sldId="378"/>
            <ac:spMk id="11" creationId="{5CCC70ED-6C63-4537-B7EB-51990D6C0A6F}"/>
          </ac:spMkLst>
        </pc:spChg>
        <pc:spChg chg="add del">
          <ac:chgData name="Eric Glover" userId="47c2a8b81aae47a8" providerId="LiveId" clId="{0AF434AC-C26E-41A4-92D0-3A31B886C70B}" dt="2019-01-12T14:12:49.546" v="256" actId="26606"/>
          <ac:spMkLst>
            <pc:docMk/>
            <pc:sldMk cId="1424771212" sldId="378"/>
            <ac:spMk id="12" creationId="{5DBBC34A-8C43-4368-951E-A04EB7C00E32}"/>
          </ac:spMkLst>
        </pc:spChg>
        <pc:spChg chg="add del">
          <ac:chgData name="Eric Glover" userId="47c2a8b81aae47a8" providerId="LiveId" clId="{0AF434AC-C26E-41A4-92D0-3A31B886C70B}" dt="2019-01-12T14:12:37.351" v="248" actId="26606"/>
          <ac:spMkLst>
            <pc:docMk/>
            <pc:sldMk cId="1424771212" sldId="378"/>
            <ac:spMk id="13" creationId="{B76E24C1-2968-40DC-A36E-F6B85F0F0752}"/>
          </ac:spMkLst>
        </pc:spChg>
        <pc:spChg chg="add del">
          <ac:chgData name="Eric Glover" userId="47c2a8b81aae47a8" providerId="LiveId" clId="{0AF434AC-C26E-41A4-92D0-3A31B886C70B}" dt="2019-01-12T14:13:03.452" v="258" actId="26606"/>
          <ac:spMkLst>
            <pc:docMk/>
            <pc:sldMk cId="1424771212" sldId="378"/>
            <ac:spMk id="14" creationId="{AFF43A89-FF65-44A9-BE4C-DC7389FF9CE1}"/>
          </ac:spMkLst>
        </pc:spChg>
        <pc:spChg chg="add del">
          <ac:chgData name="Eric Glover" userId="47c2a8b81aae47a8" providerId="LiveId" clId="{0AF434AC-C26E-41A4-92D0-3A31B886C70B}" dt="2019-01-12T14:13:03.452" v="258" actId="26606"/>
          <ac:spMkLst>
            <pc:docMk/>
            <pc:sldMk cId="1424771212" sldId="378"/>
            <ac:spMk id="15" creationId="{3CBC4341-33FB-4D46-A7B4-62039B616233}"/>
          </ac:spMkLst>
        </pc:spChg>
        <pc:spChg chg="add del">
          <ac:chgData name="Eric Glover" userId="47c2a8b81aae47a8" providerId="LiveId" clId="{0AF434AC-C26E-41A4-92D0-3A31B886C70B}" dt="2019-01-12T14:13:03.452" v="258" actId="26606"/>
          <ac:spMkLst>
            <pc:docMk/>
            <pc:sldMk cId="1424771212" sldId="378"/>
            <ac:spMk id="16" creationId="{89394C5B-B8DE-4221-8CA4-A30237DB3241}"/>
          </ac:spMkLst>
        </pc:spChg>
        <pc:spChg chg="add del">
          <ac:chgData name="Eric Glover" userId="47c2a8b81aae47a8" providerId="LiveId" clId="{0AF434AC-C26E-41A4-92D0-3A31B886C70B}" dt="2019-01-12T14:13:59.661" v="276" actId="26606"/>
          <ac:spMkLst>
            <pc:docMk/>
            <pc:sldMk cId="1424771212" sldId="378"/>
            <ac:spMk id="17" creationId="{3CBC4341-33FB-4D46-A7B4-62039B616233}"/>
          </ac:spMkLst>
        </pc:spChg>
        <pc:spChg chg="add del">
          <ac:chgData name="Eric Glover" userId="47c2a8b81aae47a8" providerId="LiveId" clId="{0AF434AC-C26E-41A4-92D0-3A31B886C70B}" dt="2019-01-12T14:13:59.661" v="276" actId="26606"/>
          <ac:spMkLst>
            <pc:docMk/>
            <pc:sldMk cId="1424771212" sldId="378"/>
            <ac:spMk id="18" creationId="{89394C5B-B8DE-4221-8CA4-A30237DB3241}"/>
          </ac:spMkLst>
        </pc:spChg>
        <pc:spChg chg="add del">
          <ac:chgData name="Eric Glover" userId="47c2a8b81aae47a8" providerId="LiveId" clId="{0AF434AC-C26E-41A4-92D0-3A31B886C70B}" dt="2019-01-12T16:36:18.364" v="5075" actId="26606"/>
          <ac:spMkLst>
            <pc:docMk/>
            <pc:sldMk cId="1424771212" sldId="378"/>
            <ac:spMk id="19" creationId="{25C8D2C1-DA83-420D-9635-D52CE066B5DA}"/>
          </ac:spMkLst>
        </pc:spChg>
        <pc:spChg chg="add del">
          <ac:chgData name="Eric Glover" userId="47c2a8b81aae47a8" providerId="LiveId" clId="{0AF434AC-C26E-41A4-92D0-3A31B886C70B}" dt="2019-01-12T14:13:59.657" v="275" actId="26606"/>
          <ac:spMkLst>
            <pc:docMk/>
            <pc:sldMk cId="1424771212" sldId="378"/>
            <ac:spMk id="20" creationId="{2C7211D9-E545-4D00-9874-641EC7C7BD85}"/>
          </ac:spMkLst>
        </pc:spChg>
        <pc:spChg chg="add del">
          <ac:chgData name="Eric Glover" userId="47c2a8b81aae47a8" providerId="LiveId" clId="{0AF434AC-C26E-41A4-92D0-3A31B886C70B}" dt="2019-01-12T14:13:59.657" v="275" actId="26606"/>
          <ac:spMkLst>
            <pc:docMk/>
            <pc:sldMk cId="1424771212" sldId="378"/>
            <ac:spMk id="21" creationId="{5DBBC34A-8C43-4368-951E-A04EB7C00E32}"/>
          </ac:spMkLst>
        </pc:spChg>
        <pc:spChg chg="add del">
          <ac:chgData name="Eric Glover" userId="47c2a8b81aae47a8" providerId="LiveId" clId="{0AF434AC-C26E-41A4-92D0-3A31B886C70B}" dt="2019-01-12T16:36:18.364" v="5075" actId="26606"/>
          <ac:spMkLst>
            <pc:docMk/>
            <pc:sldMk cId="1424771212" sldId="378"/>
            <ac:spMk id="22" creationId="{434F74C9-6A0B-409E-AD1C-45B58BE91BB8}"/>
          </ac:spMkLst>
        </pc:spChg>
        <pc:spChg chg="add del">
          <ac:chgData name="Eric Glover" userId="47c2a8b81aae47a8" providerId="LiveId" clId="{0AF434AC-C26E-41A4-92D0-3A31B886C70B}" dt="2019-01-12T14:13:27.340" v="265" actId="26606"/>
          <ac:spMkLst>
            <pc:docMk/>
            <pc:sldMk cId="1424771212" sldId="378"/>
            <ac:spMk id="23" creationId="{AFF43A89-FF65-44A9-BE4C-DC7389FF9CE1}"/>
          </ac:spMkLst>
        </pc:spChg>
        <pc:spChg chg="add del">
          <ac:chgData name="Eric Glover" userId="47c2a8b81aae47a8" providerId="LiveId" clId="{0AF434AC-C26E-41A4-92D0-3A31B886C70B}" dt="2019-01-12T14:13:27.340" v="265" actId="26606"/>
          <ac:spMkLst>
            <pc:docMk/>
            <pc:sldMk cId="1424771212" sldId="378"/>
            <ac:spMk id="25" creationId="{3CBC4341-33FB-4D46-A7B4-62039B616233}"/>
          </ac:spMkLst>
        </pc:spChg>
        <pc:spChg chg="add del">
          <ac:chgData name="Eric Glover" userId="47c2a8b81aae47a8" providerId="LiveId" clId="{0AF434AC-C26E-41A4-92D0-3A31B886C70B}" dt="2019-01-12T16:36:18.364" v="5075" actId="26606"/>
          <ac:spMkLst>
            <pc:docMk/>
            <pc:sldMk cId="1424771212" sldId="378"/>
            <ac:spMk id="26" creationId="{E9ED41B5-F9B0-4DE1-8C59-A980468A703A}"/>
          </ac:spMkLst>
        </pc:spChg>
        <pc:spChg chg="add del">
          <ac:chgData name="Eric Glover" userId="47c2a8b81aae47a8" providerId="LiveId" clId="{0AF434AC-C26E-41A4-92D0-3A31B886C70B}" dt="2019-01-12T14:13:27.340" v="265" actId="26606"/>
          <ac:spMkLst>
            <pc:docMk/>
            <pc:sldMk cId="1424771212" sldId="378"/>
            <ac:spMk id="27" creationId="{89394C5B-B8DE-4221-8CA4-A30237DB3241}"/>
          </ac:spMkLst>
        </pc:spChg>
        <pc:spChg chg="add del">
          <ac:chgData name="Eric Glover" userId="47c2a8b81aae47a8" providerId="LiveId" clId="{0AF434AC-C26E-41A4-92D0-3A31B886C70B}" dt="2019-01-12T16:36:18.364" v="5075" actId="26606"/>
          <ac:spMkLst>
            <pc:docMk/>
            <pc:sldMk cId="1424771212" sldId="378"/>
            <ac:spMk id="28" creationId="{C482A030-873A-4216-B6A6-C3348B9CA2A1}"/>
          </ac:spMkLst>
        </pc:spChg>
        <pc:spChg chg="add del">
          <ac:chgData name="Eric Glover" userId="47c2a8b81aae47a8" providerId="LiveId" clId="{0AF434AC-C26E-41A4-92D0-3A31B886C70B}" dt="2019-01-12T14:13:32.367" v="267" actId="26606"/>
          <ac:spMkLst>
            <pc:docMk/>
            <pc:sldMk cId="1424771212" sldId="378"/>
            <ac:spMk id="29" creationId="{41497DE5-0939-4D1D-9350-0C5E1B209C68}"/>
          </ac:spMkLst>
        </pc:spChg>
        <pc:spChg chg="add del">
          <ac:chgData name="Eric Glover" userId="47c2a8b81aae47a8" providerId="LiveId" clId="{0AF434AC-C26E-41A4-92D0-3A31B886C70B}" dt="2019-01-12T14:13:32.367" v="267" actId="26606"/>
          <ac:spMkLst>
            <pc:docMk/>
            <pc:sldMk cId="1424771212" sldId="378"/>
            <ac:spMk id="30" creationId="{5CCC70ED-6C63-4537-B7EB-51990D6C0A6F}"/>
          </ac:spMkLst>
        </pc:spChg>
        <pc:spChg chg="add del">
          <ac:chgData name="Eric Glover" userId="47c2a8b81aae47a8" providerId="LiveId" clId="{0AF434AC-C26E-41A4-92D0-3A31B886C70B}" dt="2019-01-12T14:13:32.367" v="267" actId="26606"/>
          <ac:spMkLst>
            <pc:docMk/>
            <pc:sldMk cId="1424771212" sldId="378"/>
            <ac:spMk id="31" creationId="{B76E24C1-2968-40DC-A36E-F6B85F0F0752}"/>
          </ac:spMkLst>
        </pc:spChg>
        <pc:spChg chg="add del">
          <ac:chgData name="Eric Glover" userId="47c2a8b81aae47a8" providerId="LiveId" clId="{0AF434AC-C26E-41A4-92D0-3A31B886C70B}" dt="2019-01-12T16:36:21.478" v="5077" actId="26606"/>
          <ac:spMkLst>
            <pc:docMk/>
            <pc:sldMk cId="1424771212" sldId="378"/>
            <ac:spMk id="32" creationId="{25C8D2C1-DA83-420D-9635-D52CE066B5DA}"/>
          </ac:spMkLst>
        </pc:spChg>
        <pc:spChg chg="add del">
          <ac:chgData name="Eric Glover" userId="47c2a8b81aae47a8" providerId="LiveId" clId="{0AF434AC-C26E-41A4-92D0-3A31B886C70B}" dt="2019-01-12T16:36:21.478" v="5077" actId="26606"/>
          <ac:spMkLst>
            <pc:docMk/>
            <pc:sldMk cId="1424771212" sldId="378"/>
            <ac:spMk id="33" creationId="{434F74C9-6A0B-409E-AD1C-45B58BE91BB8}"/>
          </ac:spMkLst>
        </pc:spChg>
        <pc:spChg chg="add del">
          <ac:chgData name="Eric Glover" userId="47c2a8b81aae47a8" providerId="LiveId" clId="{0AF434AC-C26E-41A4-92D0-3A31B886C70B}" dt="2019-01-12T16:36:21.478" v="5077" actId="26606"/>
          <ac:spMkLst>
            <pc:docMk/>
            <pc:sldMk cId="1424771212" sldId="378"/>
            <ac:spMk id="35" creationId="{BE268116-E2A7-4F98-8812-192B4975E49B}"/>
          </ac:spMkLst>
        </pc:spChg>
        <pc:spChg chg="add del">
          <ac:chgData name="Eric Glover" userId="47c2a8b81aae47a8" providerId="LiveId" clId="{0AF434AC-C26E-41A4-92D0-3A31B886C70B}" dt="2019-01-12T16:36:21.478" v="5077" actId="26606"/>
          <ac:spMkLst>
            <pc:docMk/>
            <pc:sldMk cId="1424771212" sldId="378"/>
            <ac:spMk id="37" creationId="{FBEFFA83-BC6D-4CD2-A2BA-98AD67423BF2}"/>
          </ac:spMkLst>
        </pc:spChg>
        <pc:spChg chg="add del">
          <ac:chgData name="Eric Glover" userId="47c2a8b81aae47a8" providerId="LiveId" clId="{0AF434AC-C26E-41A4-92D0-3A31B886C70B}" dt="2019-01-12T16:36:21.478" v="5077" actId="26606"/>
          <ac:spMkLst>
            <pc:docMk/>
            <pc:sldMk cId="1424771212" sldId="378"/>
            <ac:spMk id="38" creationId="{AB5696BF-D495-4CAC-AA8A-4EBFF2C32A55}"/>
          </ac:spMkLst>
        </pc:spChg>
        <pc:spChg chg="add del">
          <ac:chgData name="Eric Glover" userId="47c2a8b81aae47a8" providerId="LiveId" clId="{0AF434AC-C26E-41A4-92D0-3A31B886C70B}" dt="2019-01-12T16:36:24.142" v="5079" actId="26606"/>
          <ac:spMkLst>
            <pc:docMk/>
            <pc:sldMk cId="1424771212" sldId="378"/>
            <ac:spMk id="40" creationId="{25C8D2C1-DA83-420D-9635-D52CE066B5DA}"/>
          </ac:spMkLst>
        </pc:spChg>
        <pc:spChg chg="add del">
          <ac:chgData name="Eric Glover" userId="47c2a8b81aae47a8" providerId="LiveId" clId="{0AF434AC-C26E-41A4-92D0-3A31B886C70B}" dt="2019-01-12T16:36:24.142" v="5079" actId="26606"/>
          <ac:spMkLst>
            <pc:docMk/>
            <pc:sldMk cId="1424771212" sldId="378"/>
            <ac:spMk id="41" creationId="{434F74C9-6A0B-409E-AD1C-45B58BE91BB8}"/>
          </ac:spMkLst>
        </pc:spChg>
        <pc:spChg chg="add del">
          <ac:chgData name="Eric Glover" userId="47c2a8b81aae47a8" providerId="LiveId" clId="{0AF434AC-C26E-41A4-92D0-3A31B886C70B}" dt="2019-01-12T16:36:24.142" v="5079" actId="26606"/>
          <ac:spMkLst>
            <pc:docMk/>
            <pc:sldMk cId="1424771212" sldId="378"/>
            <ac:spMk id="44" creationId="{B9E780F8-2452-4595-A281-E594BA83DB0D}"/>
          </ac:spMkLst>
        </pc:spChg>
        <pc:spChg chg="add del">
          <ac:chgData name="Eric Glover" userId="47c2a8b81aae47a8" providerId="LiveId" clId="{0AF434AC-C26E-41A4-92D0-3A31B886C70B}" dt="2019-01-12T16:36:24.142" v="5079" actId="26606"/>
          <ac:spMkLst>
            <pc:docMk/>
            <pc:sldMk cId="1424771212" sldId="378"/>
            <ac:spMk id="45" creationId="{A917F44A-7774-4C79-BEDC-0CC73C8C0E04}"/>
          </ac:spMkLst>
        </pc:spChg>
        <pc:spChg chg="add del">
          <ac:chgData name="Eric Glover" userId="47c2a8b81aae47a8" providerId="LiveId" clId="{0AF434AC-C26E-41A4-92D0-3A31B886C70B}" dt="2019-01-12T16:36:29.543" v="5081" actId="26606"/>
          <ac:spMkLst>
            <pc:docMk/>
            <pc:sldMk cId="1424771212" sldId="378"/>
            <ac:spMk id="47" creationId="{25C8D2C1-DA83-420D-9635-D52CE066B5DA}"/>
          </ac:spMkLst>
        </pc:spChg>
        <pc:spChg chg="add del">
          <ac:chgData name="Eric Glover" userId="47c2a8b81aae47a8" providerId="LiveId" clId="{0AF434AC-C26E-41A4-92D0-3A31B886C70B}" dt="2019-01-12T16:36:29.543" v="5081" actId="26606"/>
          <ac:spMkLst>
            <pc:docMk/>
            <pc:sldMk cId="1424771212" sldId="378"/>
            <ac:spMk id="48" creationId="{434F74C9-6A0B-409E-AD1C-45B58BE91BB8}"/>
          </ac:spMkLst>
        </pc:spChg>
        <pc:spChg chg="add del">
          <ac:chgData name="Eric Glover" userId="47c2a8b81aae47a8" providerId="LiveId" clId="{0AF434AC-C26E-41A4-92D0-3A31B886C70B}" dt="2019-01-12T16:36:29.543" v="5081" actId="26606"/>
          <ac:spMkLst>
            <pc:docMk/>
            <pc:sldMk cId="1424771212" sldId="378"/>
            <ac:spMk id="50" creationId="{9549EB89-5BFB-4E1E-AEEA-87C343D80563}"/>
          </ac:spMkLst>
        </pc:spChg>
        <pc:spChg chg="add del">
          <ac:chgData name="Eric Glover" userId="47c2a8b81aae47a8" providerId="LiveId" clId="{0AF434AC-C26E-41A4-92D0-3A31B886C70B}" dt="2019-01-12T16:36:29.543" v="5081" actId="26606"/>
          <ac:spMkLst>
            <pc:docMk/>
            <pc:sldMk cId="1424771212" sldId="378"/>
            <ac:spMk id="51" creationId="{3D1FA295-BDF6-44B9-90C5-FE3E2CE352AE}"/>
          </ac:spMkLst>
        </pc:spChg>
        <pc:spChg chg="add del">
          <ac:chgData name="Eric Glover" userId="47c2a8b81aae47a8" providerId="LiveId" clId="{0AF434AC-C26E-41A4-92D0-3A31B886C70B}" dt="2019-01-12T16:36:29.543" v="5081" actId="26606"/>
          <ac:spMkLst>
            <pc:docMk/>
            <pc:sldMk cId="1424771212" sldId="378"/>
            <ac:spMk id="52" creationId="{81A36F1F-EEAE-48D1-A1FB-BD6FC8506B4E}"/>
          </ac:spMkLst>
        </pc:spChg>
        <pc:spChg chg="add del">
          <ac:chgData name="Eric Glover" userId="47c2a8b81aae47a8" providerId="LiveId" clId="{0AF434AC-C26E-41A4-92D0-3A31B886C70B}" dt="2019-01-12T16:36:33.966" v="5083" actId="26606"/>
          <ac:spMkLst>
            <pc:docMk/>
            <pc:sldMk cId="1424771212" sldId="378"/>
            <ac:spMk id="54" creationId="{25C8D2C1-DA83-420D-9635-D52CE066B5DA}"/>
          </ac:spMkLst>
        </pc:spChg>
        <pc:spChg chg="add del">
          <ac:chgData name="Eric Glover" userId="47c2a8b81aae47a8" providerId="LiveId" clId="{0AF434AC-C26E-41A4-92D0-3A31B886C70B}" dt="2019-01-12T16:36:33.966" v="5083" actId="26606"/>
          <ac:spMkLst>
            <pc:docMk/>
            <pc:sldMk cId="1424771212" sldId="378"/>
            <ac:spMk id="55" creationId="{434F74C9-6A0B-409E-AD1C-45B58BE91BB8}"/>
          </ac:spMkLst>
        </pc:spChg>
        <pc:spChg chg="add del">
          <ac:chgData name="Eric Glover" userId="47c2a8b81aae47a8" providerId="LiveId" clId="{0AF434AC-C26E-41A4-92D0-3A31B886C70B}" dt="2019-01-12T16:36:33.966" v="5083" actId="26606"/>
          <ac:spMkLst>
            <pc:docMk/>
            <pc:sldMk cId="1424771212" sldId="378"/>
            <ac:spMk id="57" creationId="{F452A527-3631-41ED-858D-3777A7D1496A}"/>
          </ac:spMkLst>
        </pc:spChg>
        <pc:spChg chg="add del">
          <ac:chgData name="Eric Glover" userId="47c2a8b81aae47a8" providerId="LiveId" clId="{0AF434AC-C26E-41A4-92D0-3A31B886C70B}" dt="2019-01-12T16:36:36.887" v="5085" actId="26606"/>
          <ac:spMkLst>
            <pc:docMk/>
            <pc:sldMk cId="1424771212" sldId="378"/>
            <ac:spMk id="60" creationId="{25C8D2C1-DA83-420D-9635-D52CE066B5DA}"/>
          </ac:spMkLst>
        </pc:spChg>
        <pc:spChg chg="add del">
          <ac:chgData name="Eric Glover" userId="47c2a8b81aae47a8" providerId="LiveId" clId="{0AF434AC-C26E-41A4-92D0-3A31B886C70B}" dt="2019-01-12T16:36:36.887" v="5085" actId="26606"/>
          <ac:spMkLst>
            <pc:docMk/>
            <pc:sldMk cId="1424771212" sldId="378"/>
            <ac:spMk id="61" creationId="{434F74C9-6A0B-409E-AD1C-45B58BE91BB8}"/>
          </ac:spMkLst>
        </pc:spChg>
        <pc:spChg chg="add del">
          <ac:chgData name="Eric Glover" userId="47c2a8b81aae47a8" providerId="LiveId" clId="{0AF434AC-C26E-41A4-92D0-3A31B886C70B}" dt="2019-01-12T16:36:36.887" v="5085" actId="26606"/>
          <ac:spMkLst>
            <pc:docMk/>
            <pc:sldMk cId="1424771212" sldId="378"/>
            <ac:spMk id="63" creationId="{B76D919A-FC3E-4B4E-BAF0-ED6CFB8DC4AE}"/>
          </ac:spMkLst>
        </pc:spChg>
        <pc:spChg chg="add del">
          <ac:chgData name="Eric Glover" userId="47c2a8b81aae47a8" providerId="LiveId" clId="{0AF434AC-C26E-41A4-92D0-3A31B886C70B}" dt="2019-01-12T16:36:36.887" v="5085" actId="26606"/>
          <ac:spMkLst>
            <pc:docMk/>
            <pc:sldMk cId="1424771212" sldId="378"/>
            <ac:spMk id="64" creationId="{8F66ACBD-1C82-4782-AA7C-05504DD7DE77}"/>
          </ac:spMkLst>
        </pc:spChg>
        <pc:spChg chg="add del">
          <ac:chgData name="Eric Glover" userId="47c2a8b81aae47a8" providerId="LiveId" clId="{0AF434AC-C26E-41A4-92D0-3A31B886C70B}" dt="2019-01-12T16:36:45.292" v="5087" actId="26606"/>
          <ac:spMkLst>
            <pc:docMk/>
            <pc:sldMk cId="1424771212" sldId="378"/>
            <ac:spMk id="66" creationId="{4E4490D0-3672-446A-AC12-B4830333BDDD}"/>
          </ac:spMkLst>
        </pc:spChg>
        <pc:spChg chg="add del">
          <ac:chgData name="Eric Glover" userId="47c2a8b81aae47a8" providerId="LiveId" clId="{0AF434AC-C26E-41A4-92D0-3A31B886C70B}" dt="2019-01-12T16:36:45.292" v="5087" actId="26606"/>
          <ac:spMkLst>
            <pc:docMk/>
            <pc:sldMk cId="1424771212" sldId="378"/>
            <ac:spMk id="67" creationId="{39CB82C2-DF65-4EC1-8280-F201D50F570B}"/>
          </ac:spMkLst>
        </pc:spChg>
        <pc:spChg chg="add del">
          <ac:chgData name="Eric Glover" userId="47c2a8b81aae47a8" providerId="LiveId" clId="{0AF434AC-C26E-41A4-92D0-3A31B886C70B}" dt="2019-01-12T16:36:45.292" v="5087" actId="26606"/>
          <ac:spMkLst>
            <pc:docMk/>
            <pc:sldMk cId="1424771212" sldId="378"/>
            <ac:spMk id="69" creationId="{FA4CD5CB-D209-4D70-8CA4-629731C59219}"/>
          </ac:spMkLst>
        </pc:spChg>
        <pc:spChg chg="add del">
          <ac:chgData name="Eric Glover" userId="47c2a8b81aae47a8" providerId="LiveId" clId="{0AF434AC-C26E-41A4-92D0-3A31B886C70B}" dt="2019-01-12T16:36:45.292" v="5087" actId="26606"/>
          <ac:spMkLst>
            <pc:docMk/>
            <pc:sldMk cId="1424771212" sldId="378"/>
            <ac:spMk id="71" creationId="{B4C27B90-DF2B-4D00-BA07-18ED774CD2F1}"/>
          </ac:spMkLst>
        </pc:spChg>
        <pc:spChg chg="add del">
          <ac:chgData name="Eric Glover" userId="47c2a8b81aae47a8" providerId="LiveId" clId="{0AF434AC-C26E-41A4-92D0-3A31B886C70B}" dt="2019-01-12T16:36:45.292" v="5087" actId="26606"/>
          <ac:spMkLst>
            <pc:docMk/>
            <pc:sldMk cId="1424771212" sldId="378"/>
            <ac:spMk id="72" creationId="{593ACC25-C262-417A-8AA9-0641C772BDB6}"/>
          </ac:spMkLst>
        </pc:spChg>
        <pc:spChg chg="add del">
          <ac:chgData name="Eric Glover" userId="47c2a8b81aae47a8" providerId="LiveId" clId="{0AF434AC-C26E-41A4-92D0-3A31B886C70B}" dt="2019-01-12T16:36:55.260" v="5089" actId="26606"/>
          <ac:spMkLst>
            <pc:docMk/>
            <pc:sldMk cId="1424771212" sldId="378"/>
            <ac:spMk id="74" creationId="{25C8D2C1-DA83-420D-9635-D52CE066B5DA}"/>
          </ac:spMkLst>
        </pc:spChg>
        <pc:spChg chg="add del">
          <ac:chgData name="Eric Glover" userId="47c2a8b81aae47a8" providerId="LiveId" clId="{0AF434AC-C26E-41A4-92D0-3A31B886C70B}" dt="2019-01-12T16:36:55.260" v="5089" actId="26606"/>
          <ac:spMkLst>
            <pc:docMk/>
            <pc:sldMk cId="1424771212" sldId="378"/>
            <ac:spMk id="75" creationId="{434F74C9-6A0B-409E-AD1C-45B58BE91BB8}"/>
          </ac:spMkLst>
        </pc:spChg>
        <pc:spChg chg="add del">
          <ac:chgData name="Eric Glover" userId="47c2a8b81aae47a8" providerId="LiveId" clId="{0AF434AC-C26E-41A4-92D0-3A31B886C70B}" dt="2019-01-12T16:36:55.260" v="5089" actId="26606"/>
          <ac:spMkLst>
            <pc:docMk/>
            <pc:sldMk cId="1424771212" sldId="378"/>
            <ac:spMk id="77" creationId="{9549EB89-5BFB-4E1E-AEEA-87C343D80563}"/>
          </ac:spMkLst>
        </pc:spChg>
        <pc:spChg chg="add del">
          <ac:chgData name="Eric Glover" userId="47c2a8b81aae47a8" providerId="LiveId" clId="{0AF434AC-C26E-41A4-92D0-3A31B886C70B}" dt="2019-01-12T16:36:55.260" v="5089" actId="26606"/>
          <ac:spMkLst>
            <pc:docMk/>
            <pc:sldMk cId="1424771212" sldId="378"/>
            <ac:spMk id="78" creationId="{3D1FA295-BDF6-44B9-90C5-FE3E2CE352AE}"/>
          </ac:spMkLst>
        </pc:spChg>
        <pc:spChg chg="add del">
          <ac:chgData name="Eric Glover" userId="47c2a8b81aae47a8" providerId="LiveId" clId="{0AF434AC-C26E-41A4-92D0-3A31B886C70B}" dt="2019-01-12T16:36:55.260" v="5089" actId="26606"/>
          <ac:spMkLst>
            <pc:docMk/>
            <pc:sldMk cId="1424771212" sldId="378"/>
            <ac:spMk id="79" creationId="{81A36F1F-EEAE-48D1-A1FB-BD6FC8506B4E}"/>
          </ac:spMkLst>
        </pc:spChg>
        <pc:spChg chg="add">
          <ac:chgData name="Eric Glover" userId="47c2a8b81aae47a8" providerId="LiveId" clId="{0AF434AC-C26E-41A4-92D0-3A31B886C70B}" dt="2019-01-12T16:36:55.275" v="5090" actId="26606"/>
          <ac:spMkLst>
            <pc:docMk/>
            <pc:sldMk cId="1424771212" sldId="378"/>
            <ac:spMk id="81" creationId="{25C8D2C1-DA83-420D-9635-D52CE066B5DA}"/>
          </ac:spMkLst>
        </pc:spChg>
        <pc:spChg chg="add">
          <ac:chgData name="Eric Glover" userId="47c2a8b81aae47a8" providerId="LiveId" clId="{0AF434AC-C26E-41A4-92D0-3A31B886C70B}" dt="2019-01-12T16:36:55.275" v="5090" actId="26606"/>
          <ac:spMkLst>
            <pc:docMk/>
            <pc:sldMk cId="1424771212" sldId="378"/>
            <ac:spMk id="82" creationId="{434F74C9-6A0B-409E-AD1C-45B58BE91BB8}"/>
          </ac:spMkLst>
        </pc:spChg>
        <pc:spChg chg="add">
          <ac:chgData name="Eric Glover" userId="47c2a8b81aae47a8" providerId="LiveId" clId="{0AF434AC-C26E-41A4-92D0-3A31B886C70B}" dt="2019-01-12T16:36:55.275" v="5090" actId="26606"/>
          <ac:spMkLst>
            <pc:docMk/>
            <pc:sldMk cId="1424771212" sldId="378"/>
            <ac:spMk id="84" creationId="{E9ED41B5-F9B0-4DE1-8C59-A980468A703A}"/>
          </ac:spMkLst>
        </pc:spChg>
        <pc:spChg chg="add">
          <ac:chgData name="Eric Glover" userId="47c2a8b81aae47a8" providerId="LiveId" clId="{0AF434AC-C26E-41A4-92D0-3A31B886C70B}" dt="2019-01-12T16:36:55.275" v="5090" actId="26606"/>
          <ac:spMkLst>
            <pc:docMk/>
            <pc:sldMk cId="1424771212" sldId="378"/>
            <ac:spMk id="85" creationId="{C482A030-873A-4216-B6A6-C3348B9CA2A1}"/>
          </ac:spMkLst>
        </pc:spChg>
        <pc:picChg chg="add mod">
          <ac:chgData name="Eric Glover" userId="47c2a8b81aae47a8" providerId="LiveId" clId="{0AF434AC-C26E-41A4-92D0-3A31B886C70B}" dt="2019-01-12T16:36:55.275" v="5090" actId="26606"/>
          <ac:picMkLst>
            <pc:docMk/>
            <pc:sldMk cId="1424771212" sldId="378"/>
            <ac:picMk id="4" creationId="{C435127E-9FF0-4100-A659-F15CBA1512C7}"/>
          </ac:picMkLst>
        </pc:picChg>
        <pc:cxnChg chg="add del">
          <ac:chgData name="Eric Glover" userId="47c2a8b81aae47a8" providerId="LiveId" clId="{0AF434AC-C26E-41A4-92D0-3A31B886C70B}" dt="2019-01-12T16:36:18.364" v="5075" actId="26606"/>
          <ac:cxnSpMkLst>
            <pc:docMk/>
            <pc:sldMk cId="1424771212" sldId="378"/>
            <ac:cxnSpMk id="24" creationId="{F5486A9D-1265-4B57-91E6-68E666B978BC}"/>
          </ac:cxnSpMkLst>
        </pc:cxnChg>
        <pc:cxnChg chg="add del">
          <ac:chgData name="Eric Glover" userId="47c2a8b81aae47a8" providerId="LiveId" clId="{0AF434AC-C26E-41A4-92D0-3A31B886C70B}" dt="2019-01-12T16:36:21.478" v="5077" actId="26606"/>
          <ac:cxnSpMkLst>
            <pc:docMk/>
            <pc:sldMk cId="1424771212" sldId="378"/>
            <ac:cxnSpMk id="34" creationId="{F5486A9D-1265-4B57-91E6-68E666B978BC}"/>
          </ac:cxnSpMkLst>
        </pc:cxnChg>
        <pc:cxnChg chg="add del">
          <ac:chgData name="Eric Glover" userId="47c2a8b81aae47a8" providerId="LiveId" clId="{0AF434AC-C26E-41A4-92D0-3A31B886C70B}" dt="2019-01-12T16:36:21.478" v="5077" actId="26606"/>
          <ac:cxnSpMkLst>
            <pc:docMk/>
            <pc:sldMk cId="1424771212" sldId="378"/>
            <ac:cxnSpMk id="36" creationId="{73D8893D-DEBE-4F67-901F-166F75E9C6E7}"/>
          </ac:cxnSpMkLst>
        </pc:cxnChg>
        <pc:cxnChg chg="add del">
          <ac:chgData name="Eric Glover" userId="47c2a8b81aae47a8" providerId="LiveId" clId="{0AF434AC-C26E-41A4-92D0-3A31B886C70B}" dt="2019-01-12T16:36:24.142" v="5079" actId="26606"/>
          <ac:cxnSpMkLst>
            <pc:docMk/>
            <pc:sldMk cId="1424771212" sldId="378"/>
            <ac:cxnSpMk id="42" creationId="{F5486A9D-1265-4B57-91E6-68E666B978BC}"/>
          </ac:cxnSpMkLst>
        </pc:cxnChg>
        <pc:cxnChg chg="add del">
          <ac:chgData name="Eric Glover" userId="47c2a8b81aae47a8" providerId="LiveId" clId="{0AF434AC-C26E-41A4-92D0-3A31B886C70B}" dt="2019-01-12T16:36:24.142" v="5079" actId="26606"/>
          <ac:cxnSpMkLst>
            <pc:docMk/>
            <pc:sldMk cId="1424771212" sldId="378"/>
            <ac:cxnSpMk id="43" creationId="{E6E50488-8E5E-4E36-9763-092234CAED4A}"/>
          </ac:cxnSpMkLst>
        </pc:cxnChg>
        <pc:cxnChg chg="add del">
          <ac:chgData name="Eric Glover" userId="47c2a8b81aae47a8" providerId="LiveId" clId="{0AF434AC-C26E-41A4-92D0-3A31B886C70B}" dt="2019-01-12T16:36:29.543" v="5081" actId="26606"/>
          <ac:cxnSpMkLst>
            <pc:docMk/>
            <pc:sldMk cId="1424771212" sldId="378"/>
            <ac:cxnSpMk id="49" creationId="{F5486A9D-1265-4B57-91E6-68E666B978BC}"/>
          </ac:cxnSpMkLst>
        </pc:cxnChg>
        <pc:cxnChg chg="add del">
          <ac:chgData name="Eric Glover" userId="47c2a8b81aae47a8" providerId="LiveId" clId="{0AF434AC-C26E-41A4-92D0-3A31B886C70B}" dt="2019-01-12T16:36:33.966" v="5083" actId="26606"/>
          <ac:cxnSpMkLst>
            <pc:docMk/>
            <pc:sldMk cId="1424771212" sldId="378"/>
            <ac:cxnSpMk id="56" creationId="{F5486A9D-1265-4B57-91E6-68E666B978BC}"/>
          </ac:cxnSpMkLst>
        </pc:cxnChg>
        <pc:cxnChg chg="add del">
          <ac:chgData name="Eric Glover" userId="47c2a8b81aae47a8" providerId="LiveId" clId="{0AF434AC-C26E-41A4-92D0-3A31B886C70B}" dt="2019-01-12T16:36:33.966" v="5083" actId="26606"/>
          <ac:cxnSpMkLst>
            <pc:docMk/>
            <pc:sldMk cId="1424771212" sldId="378"/>
            <ac:cxnSpMk id="58" creationId="{D28A9C89-B313-458F-9C85-515930A51A93}"/>
          </ac:cxnSpMkLst>
        </pc:cxnChg>
        <pc:cxnChg chg="add del">
          <ac:chgData name="Eric Glover" userId="47c2a8b81aae47a8" providerId="LiveId" clId="{0AF434AC-C26E-41A4-92D0-3A31B886C70B}" dt="2019-01-12T16:36:36.887" v="5085" actId="26606"/>
          <ac:cxnSpMkLst>
            <pc:docMk/>
            <pc:sldMk cId="1424771212" sldId="378"/>
            <ac:cxnSpMk id="62" creationId="{F5486A9D-1265-4B57-91E6-68E666B978BC}"/>
          </ac:cxnSpMkLst>
        </pc:cxnChg>
        <pc:cxnChg chg="add del">
          <ac:chgData name="Eric Glover" userId="47c2a8b81aae47a8" providerId="LiveId" clId="{0AF434AC-C26E-41A4-92D0-3A31B886C70B}" dt="2019-01-12T16:36:45.292" v="5087" actId="26606"/>
          <ac:cxnSpMkLst>
            <pc:docMk/>
            <pc:sldMk cId="1424771212" sldId="378"/>
            <ac:cxnSpMk id="68" creationId="{7E1D4427-852B-4B37-8E76-0E9F1810BA2A}"/>
          </ac:cxnSpMkLst>
        </pc:cxnChg>
        <pc:cxnChg chg="add del">
          <ac:chgData name="Eric Glover" userId="47c2a8b81aae47a8" providerId="LiveId" clId="{0AF434AC-C26E-41A4-92D0-3A31B886C70B}" dt="2019-01-12T16:36:45.292" v="5087" actId="26606"/>
          <ac:cxnSpMkLst>
            <pc:docMk/>
            <pc:sldMk cId="1424771212" sldId="378"/>
            <ac:cxnSpMk id="70" creationId="{5C6A2BAE-B461-4B55-8E1F-0722ABDD1393}"/>
          </ac:cxnSpMkLst>
        </pc:cxnChg>
        <pc:cxnChg chg="add del">
          <ac:chgData name="Eric Glover" userId="47c2a8b81aae47a8" providerId="LiveId" clId="{0AF434AC-C26E-41A4-92D0-3A31B886C70B}" dt="2019-01-12T16:36:55.260" v="5089" actId="26606"/>
          <ac:cxnSpMkLst>
            <pc:docMk/>
            <pc:sldMk cId="1424771212" sldId="378"/>
            <ac:cxnSpMk id="76" creationId="{F5486A9D-1265-4B57-91E6-68E666B978BC}"/>
          </ac:cxnSpMkLst>
        </pc:cxnChg>
        <pc:cxnChg chg="add">
          <ac:chgData name="Eric Glover" userId="47c2a8b81aae47a8" providerId="LiveId" clId="{0AF434AC-C26E-41A4-92D0-3A31B886C70B}" dt="2019-01-12T16:36:55.275" v="5090" actId="26606"/>
          <ac:cxnSpMkLst>
            <pc:docMk/>
            <pc:sldMk cId="1424771212" sldId="378"/>
            <ac:cxnSpMk id="83" creationId="{F5486A9D-1265-4B57-91E6-68E666B978BC}"/>
          </ac:cxnSpMkLst>
        </pc:cxnChg>
      </pc:sldChg>
      <pc:sldChg chg="addSp modSp add ord modAnim">
        <pc:chgData name="Eric Glover" userId="47c2a8b81aae47a8" providerId="LiveId" clId="{0AF434AC-C26E-41A4-92D0-3A31B886C70B}" dt="2019-01-12T17:17:57.062" v="5809" actId="115"/>
        <pc:sldMkLst>
          <pc:docMk/>
          <pc:sldMk cId="4145923205" sldId="379"/>
        </pc:sldMkLst>
        <pc:spChg chg="add mod">
          <ac:chgData name="Eric Glover" userId="47c2a8b81aae47a8" providerId="LiveId" clId="{0AF434AC-C26E-41A4-92D0-3A31B886C70B}" dt="2019-01-12T17:08:09.523" v="5722" actId="403"/>
          <ac:spMkLst>
            <pc:docMk/>
            <pc:sldMk cId="4145923205" sldId="379"/>
            <ac:spMk id="3" creationId="{F80B5EF2-1FE5-4E8F-BA59-5D6A533B8188}"/>
          </ac:spMkLst>
        </pc:spChg>
        <pc:spChg chg="add mod">
          <ac:chgData name="Eric Glover" userId="47c2a8b81aae47a8" providerId="LiveId" clId="{0AF434AC-C26E-41A4-92D0-3A31B886C70B}" dt="2019-01-12T17:09:22.100" v="5756" actId="14100"/>
          <ac:spMkLst>
            <pc:docMk/>
            <pc:sldMk cId="4145923205" sldId="379"/>
            <ac:spMk id="4" creationId="{80FCE2D4-7AAB-4A8E-870D-47756A28448A}"/>
          </ac:spMkLst>
        </pc:spChg>
        <pc:spChg chg="add mod">
          <ac:chgData name="Eric Glover" userId="47c2a8b81aae47a8" providerId="LiveId" clId="{0AF434AC-C26E-41A4-92D0-3A31B886C70B}" dt="2019-01-12T17:08:43.167" v="5751" actId="6549"/>
          <ac:spMkLst>
            <pc:docMk/>
            <pc:sldMk cId="4145923205" sldId="379"/>
            <ac:spMk id="5" creationId="{7B5D096D-08A5-42AA-B394-EA9456F88BF3}"/>
          </ac:spMkLst>
        </pc:spChg>
        <pc:spChg chg="add mod">
          <ac:chgData name="Eric Glover" userId="47c2a8b81aae47a8" providerId="LiveId" clId="{0AF434AC-C26E-41A4-92D0-3A31B886C70B}" dt="2019-01-12T17:09:22.100" v="5756" actId="14100"/>
          <ac:spMkLst>
            <pc:docMk/>
            <pc:sldMk cId="4145923205" sldId="379"/>
            <ac:spMk id="6" creationId="{ED50D811-A687-4B60-91BE-6516ADF418F4}"/>
          </ac:spMkLst>
        </pc:spChg>
        <pc:spChg chg="add mod">
          <ac:chgData name="Eric Glover" userId="47c2a8b81aae47a8" providerId="LiveId" clId="{0AF434AC-C26E-41A4-92D0-3A31B886C70B}" dt="2019-01-12T17:16:24.277" v="5805" actId="14838"/>
          <ac:spMkLst>
            <pc:docMk/>
            <pc:sldMk cId="4145923205" sldId="379"/>
            <ac:spMk id="7" creationId="{4FC3A8E2-8F0A-4818-8A0C-5C5E68F46363}"/>
          </ac:spMkLst>
        </pc:spChg>
        <pc:spChg chg="add mod">
          <ac:chgData name="Eric Glover" userId="47c2a8b81aae47a8" providerId="LiveId" clId="{0AF434AC-C26E-41A4-92D0-3A31B886C70B}" dt="2019-01-12T17:17:57.062" v="5809" actId="115"/>
          <ac:spMkLst>
            <pc:docMk/>
            <pc:sldMk cId="4145923205" sldId="379"/>
            <ac:spMk id="8" creationId="{50DED5A4-DF55-4A93-9086-19C3A720EB69}"/>
          </ac:spMkLst>
        </pc:spChg>
        <pc:spChg chg="add mod">
          <ac:chgData name="Eric Glover" userId="47c2a8b81aae47a8" providerId="LiveId" clId="{0AF434AC-C26E-41A4-92D0-3A31B886C70B}" dt="2019-01-12T17:08:20.384" v="5747" actId="403"/>
          <ac:spMkLst>
            <pc:docMk/>
            <pc:sldMk cId="4145923205" sldId="379"/>
            <ac:spMk id="9" creationId="{13A5832C-CC34-4022-B1BC-972C62C13730}"/>
          </ac:spMkLst>
        </pc:spChg>
      </pc:sldChg>
      <pc:sldChg chg="addSp delSp modSp add del">
        <pc:chgData name="Eric Glover" userId="47c2a8b81aae47a8" providerId="LiveId" clId="{0AF434AC-C26E-41A4-92D0-3A31B886C70B}" dt="2019-01-12T16:32:24.526" v="5009" actId="2696"/>
        <pc:sldMkLst>
          <pc:docMk/>
          <pc:sldMk cId="2746838003" sldId="380"/>
        </pc:sldMkLst>
        <pc:spChg chg="add del mod">
          <ac:chgData name="Eric Glover" userId="47c2a8b81aae47a8" providerId="LiveId" clId="{0AF434AC-C26E-41A4-92D0-3A31B886C70B}" dt="2019-01-12T16:30:44.279" v="4891"/>
          <ac:spMkLst>
            <pc:docMk/>
            <pc:sldMk cId="2746838003" sldId="380"/>
            <ac:spMk id="3" creationId="{D647231D-3A91-4EC9-9AE8-71F715383DF7}"/>
          </ac:spMkLst>
        </pc:spChg>
        <pc:graphicFrameChg chg="add mod">
          <ac:chgData name="Eric Glover" userId="47c2a8b81aae47a8" providerId="LiveId" clId="{0AF434AC-C26E-41A4-92D0-3A31B886C70B}" dt="2019-01-12T16:31:38.042" v="5008" actId="20577"/>
          <ac:graphicFrameMkLst>
            <pc:docMk/>
            <pc:sldMk cId="2746838003" sldId="380"/>
            <ac:graphicFrameMk id="4" creationId="{2121065B-3752-4B7B-97CF-2EA8519E6F30}"/>
          </ac:graphicFrameMkLst>
        </pc:graphicFrameChg>
      </pc:sldChg>
      <pc:sldChg chg="modSp add del">
        <pc:chgData name="Eric Glover" userId="47c2a8b81aae47a8" providerId="LiveId" clId="{0AF434AC-C26E-41A4-92D0-3A31B886C70B}" dt="2019-01-12T17:17:34.628" v="5808" actId="2696"/>
        <pc:sldMkLst>
          <pc:docMk/>
          <pc:sldMk cId="3147106897" sldId="380"/>
        </pc:sldMkLst>
        <pc:spChg chg="mod">
          <ac:chgData name="Eric Glover" userId="47c2a8b81aae47a8" providerId="LiveId" clId="{0AF434AC-C26E-41A4-92D0-3A31B886C70B}" dt="2019-01-12T17:17:07.967" v="5807" actId="14838"/>
          <ac:spMkLst>
            <pc:docMk/>
            <pc:sldMk cId="3147106897" sldId="380"/>
            <ac:spMk id="7" creationId="{4FC3A8E2-8F0A-4818-8A0C-5C5E68F4636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8429F8-AC0F-45B7-976D-DAD05B0009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F6A41-4AF5-4E74-B2CC-F4D47B94C1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93CF2D-B911-41AB-AA61-F2BC31230B68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49B23-26EA-4396-A3AD-15260EE4D1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44E74-3540-4699-89B0-7615514D00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465B5D-C2D9-4E7B-A599-CF9F8549A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05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80E839-C3AC-449C-BEB1-BE189FE48FDB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8F7363-63C7-4399-8E44-8264DD1F1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1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3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0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West bound on Storrow Drive at the Longfellow Bridge in the back bay area of Boston near Fenway Park – reverse the curse of the Bambino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77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5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/>
              <a:t>Hebrews 4:14-16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/>
              <a:t>James 1:2-3, 13-14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/>
              <a:t>5.      Ephesians 6:17 and 2 Cor. 10:4-5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F7363-63C7-4399-8E44-8264DD1F1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66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Jesus quoted </a:t>
            </a:r>
            <a:r>
              <a:rPr lang="en-US" err="1"/>
              <a:t>Deut</a:t>
            </a:r>
            <a:r>
              <a:rPr lang="en-US"/>
              <a:t> 6:13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F7363-63C7-4399-8E44-8264DD1F1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74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F7363-63C7-4399-8E44-8264DD1F1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044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71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1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71050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7E0F0A-C065-4DDB-8E14-5CAD46D09D5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97279" y="4343400"/>
            <a:ext cx="10058401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8E500F8-306A-4E43-9369-8BFCA68B4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ABD93A8C-9C4F-48E5-BE0F-91F0F2D4E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8" y="6409357"/>
            <a:ext cx="358700" cy="4572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C7B4F1-C43D-48AB-8CB5-EB86355D81CE}"/>
              </a:ext>
            </a:extLst>
          </p:cNvPr>
          <p:cNvSpPr txBox="1"/>
          <p:nvPr userDrawn="1"/>
        </p:nvSpPr>
        <p:spPr>
          <a:xfrm>
            <a:off x="-14910" y="6464002"/>
            <a:ext cx="3581400" cy="46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Doub</a:t>
            </a:r>
            <a:r>
              <a:rPr lang="en-US" sz="2400" b="1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less Living!</a:t>
            </a:r>
          </a:p>
        </p:txBody>
      </p:sp>
    </p:spTree>
    <p:extLst>
      <p:ext uri="{BB962C8B-B14F-4D97-AF65-F5344CB8AC3E}">
        <p14:creationId xmlns:p14="http://schemas.microsoft.com/office/powerpoint/2010/main" val="3332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29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67698"/>
            <a:ext cx="10972798" cy="1127702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2"/>
            <a:ext cx="10972799" cy="46481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37F6C0-E6E7-413A-A817-CE12B54CB52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599" y="1371600"/>
            <a:ext cx="10972800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AAD4D71-E4BB-45D0-9669-687228FB6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2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3111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1C448C-7198-4889-B40F-7FEACC81527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97279" y="1622600"/>
            <a:ext cx="10058401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FA74D8-3377-4CDE-A137-79FA00632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8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13135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rgbClr val="71050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cap="all" baseline="0" smtClean="0">
                <a:solidFill>
                  <a:srgbClr val="71050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E33766-C96E-48B8-9166-0EB677AC575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97279" y="1600200"/>
            <a:ext cx="10058401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61B9602-7BCB-4A21-9489-BC80B8A49C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2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13135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3EFAA4-35C9-46FA-82CC-14305F1DC6B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97279" y="1600200"/>
            <a:ext cx="10058401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4594F2-1D96-4933-B0E7-3DFAC4A67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7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9E1FE3-414C-405D-9A47-77969018A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1050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A close up of a logo&#10;&#10;Description generated with high confidence">
            <a:extLst>
              <a:ext uri="{FF2B5EF4-FFF2-40B4-BE49-F238E27FC236}">
                <a16:creationId xmlns:a16="http://schemas.microsoft.com/office/drawing/2014/main" id="{15E5A4DD-59E8-4157-A281-866D6608A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8" y="6421505"/>
            <a:ext cx="358700" cy="4572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98CB5FA-F299-4D0B-ACE2-29836FE95B85}"/>
              </a:ext>
            </a:extLst>
          </p:cNvPr>
          <p:cNvSpPr txBox="1"/>
          <p:nvPr userDrawn="1"/>
        </p:nvSpPr>
        <p:spPr>
          <a:xfrm>
            <a:off x="-14910" y="6472535"/>
            <a:ext cx="358140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Doub</a:t>
            </a:r>
            <a:r>
              <a:rPr lang="en-US" sz="2400" b="1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less Living!</a:t>
            </a:r>
          </a:p>
        </p:txBody>
      </p:sp>
    </p:spTree>
    <p:extLst>
      <p:ext uri="{BB962C8B-B14F-4D97-AF65-F5344CB8AC3E}">
        <p14:creationId xmlns:p14="http://schemas.microsoft.com/office/powerpoint/2010/main" val="333464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71628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811080"/>
            <a:ext cx="10119360" cy="45573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E2FA5-0589-4A5B-9B33-3E7FE73C2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604717EC-5593-4F85-9E1B-699D0F3BEE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8" y="6421505"/>
            <a:ext cx="358700" cy="4572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9979D3-1CFF-4996-A9D4-5E333F4994BD}"/>
              </a:ext>
            </a:extLst>
          </p:cNvPr>
          <p:cNvSpPr txBox="1"/>
          <p:nvPr userDrawn="1"/>
        </p:nvSpPr>
        <p:spPr>
          <a:xfrm>
            <a:off x="-14910" y="6472535"/>
            <a:ext cx="358140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Doub</a:t>
            </a:r>
            <a:r>
              <a:rPr lang="en-US" sz="2400" b="1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less Living!</a:t>
            </a:r>
          </a:p>
        </p:txBody>
      </p:sp>
    </p:spTree>
    <p:extLst>
      <p:ext uri="{BB962C8B-B14F-4D97-AF65-F5344CB8AC3E}">
        <p14:creationId xmlns:p14="http://schemas.microsoft.com/office/powerpoint/2010/main" val="33316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14FFF5F9-76C6-47C5-9E94-2BB6FE99F3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8" y="6417892"/>
            <a:ext cx="358700" cy="457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A2F965-2E96-46E5-BC82-DD9F8F1D88C6}"/>
              </a:ext>
            </a:extLst>
          </p:cNvPr>
          <p:cNvSpPr txBox="1"/>
          <p:nvPr userDrawn="1"/>
        </p:nvSpPr>
        <p:spPr>
          <a:xfrm>
            <a:off x="-14910" y="6472535"/>
            <a:ext cx="358140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Doub</a:t>
            </a:r>
            <a:r>
              <a:rPr lang="en-US" sz="2400" b="1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less Living!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195CD70-2137-4F94-A448-12E39F094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2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240" y="6400800"/>
            <a:ext cx="12207240" cy="4572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1" y="6334316"/>
            <a:ext cx="1220724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5BE5AE-E698-4CAB-ADAD-0E80895C9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7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79830"/>
            <a:ext cx="10058400" cy="141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784579-D862-49B4-9459-6A357662C1D5}"/>
              </a:ext>
            </a:extLst>
          </p:cNvPr>
          <p:cNvGrpSpPr/>
          <p:nvPr userDrawn="1"/>
        </p:nvGrpSpPr>
        <p:grpSpPr>
          <a:xfrm>
            <a:off x="-14910" y="6409357"/>
            <a:ext cx="3581400" cy="516312"/>
            <a:chOff x="76200" y="6421594"/>
            <a:chExt cx="3581400" cy="507825"/>
          </a:xfrm>
        </p:grpSpPr>
        <p:pic>
          <p:nvPicPr>
            <p:cNvPr id="11" name="Picture 10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FFDB7FE9-BCCC-4823-96A5-10952BB3E3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58" y="6421594"/>
              <a:ext cx="358700" cy="44968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FF7146-EE46-4C15-AC0A-6B96C35DB2B2}"/>
                </a:ext>
              </a:extLst>
            </p:cNvPr>
            <p:cNvSpPr txBox="1"/>
            <p:nvPr userDrawn="1"/>
          </p:nvSpPr>
          <p:spPr>
            <a:xfrm>
              <a:off x="76200" y="6475341"/>
              <a:ext cx="3581400" cy="45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Papyrus" panose="03070502060502030205" pitchFamily="66" charset="0"/>
                </a:rPr>
                <a:t>Doub</a:t>
              </a:r>
              <a:r>
                <a:rPr lang="en-US" sz="2400" b="1">
                  <a:solidFill>
                    <a:schemeClr val="bg1"/>
                  </a:solidFill>
                  <a:latin typeface="Papyrus" panose="03070502060502030205" pitchFamily="66" charset="0"/>
                </a:rPr>
                <a:t> </a:t>
              </a:r>
              <a:r>
                <a:rPr lang="en-US" sz="1600" b="1">
                  <a:solidFill>
                    <a:schemeClr val="bg1"/>
                  </a:solidFill>
                  <a:latin typeface="Papyrus" panose="03070502060502030205" pitchFamily="66" charset="0"/>
                </a:rPr>
                <a:t>less Living!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777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0" r:id="rId6"/>
    <p:sldLayoutId id="2147483681" r:id="rId7"/>
    <p:sldLayoutId id="2147483679" r:id="rId8"/>
    <p:sldLayoutId id="2147483682" r:id="rId9"/>
    <p:sldLayoutId id="2147483683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710505"/>
        </a:buClr>
        <a:buSzPct val="100000"/>
        <a:buFont typeface="Wingdings" panose="05000000000000000000" pitchFamily="2" charset="2"/>
        <a:buChar char="Ø"/>
        <a:defRPr sz="3200" b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710505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71050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828800" indent="-46513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710505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710505"/>
        </a:buClr>
        <a:buFont typeface="Calibri" pitchFamily="34" charset="0"/>
        <a:buChar char="◦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rane in the background&#10;&#10;Description generated with high confidence">
            <a:extLst>
              <a:ext uri="{FF2B5EF4-FFF2-40B4-BE49-F238E27FC236}">
                <a16:creationId xmlns:a16="http://schemas.microsoft.com/office/drawing/2014/main" id="{C66F0BD0-B5B7-48D4-BF17-E974BE714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114300"/>
            <a:ext cx="2333625" cy="24765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1853DB8-4EAE-43F0-A74D-F71BBEFF997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803516"/>
            <a:ext cx="7239000" cy="15492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000" b="1" spc="3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rPr>
              <a:t>Doub less Living!</a:t>
            </a:r>
            <a:endParaRPr lang="en-US" altLang="en-US" sz="6000" b="1" spc="37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AA1DF6-9D73-4BB3-9564-BE0091BB04ED}"/>
              </a:ext>
            </a:extLst>
          </p:cNvPr>
          <p:cNvGrpSpPr/>
          <p:nvPr/>
        </p:nvGrpSpPr>
        <p:grpSpPr>
          <a:xfrm>
            <a:off x="7162800" y="3200400"/>
            <a:ext cx="4297679" cy="2553135"/>
            <a:chOff x="801182" y="3003278"/>
            <a:chExt cx="4297679" cy="25531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0DD753-A57D-4F0E-B4A1-6863B217587A}"/>
                </a:ext>
              </a:extLst>
            </p:cNvPr>
            <p:cNvSpPr txBox="1"/>
            <p:nvPr/>
          </p:nvSpPr>
          <p:spPr>
            <a:xfrm>
              <a:off x="801182" y="3003278"/>
              <a:ext cx="4297679" cy="25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cap="all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Gospel of</a:t>
              </a:r>
            </a:p>
            <a:p>
              <a:pPr algn="ctr"/>
              <a:r>
                <a:rPr lang="en-US" sz="10351">
                  <a:ln w="0"/>
                  <a:latin typeface="Futura-Bold" pitchFamily="2" charset="0"/>
                </a:rPr>
                <a:t>LUKE	</a:t>
              </a:r>
            </a:p>
            <a:p>
              <a:pPr algn="ctr"/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pyrus" panose="03070502060502030205" pitchFamily="66" charset="0"/>
                </a:rPr>
                <a:t>That you may have certainty!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E3F3E8F-4276-4C47-A6C7-34E65927DE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2574" y="4957454"/>
              <a:ext cx="4023360" cy="0"/>
            </a:xfrm>
            <a:prstGeom prst="straightConnector1">
              <a:avLst/>
            </a:prstGeom>
            <a:solidFill>
              <a:srgbClr val="095CC4"/>
            </a:solidFill>
            <a:ln w="28575" cap="flat" cmpd="sng" algn="ctr">
              <a:solidFill>
                <a:srgbClr val="710505">
                  <a:alpha val="73000"/>
                </a:srgbClr>
              </a:solidFill>
              <a:prstDash val="solid"/>
              <a:miter lim="0"/>
              <a:headEnd type="none" w="med" len="med"/>
              <a:tailEnd type="none"/>
            </a:ln>
            <a:effectLst/>
          </p:spPr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7AF0231-620D-49D5-9A30-2EB8A716ABB1}"/>
                </a:ext>
              </a:extLst>
            </p:cNvPr>
            <p:cNvSpPr/>
            <p:nvPr/>
          </p:nvSpPr>
          <p:spPr bwMode="auto">
            <a:xfrm>
              <a:off x="942574" y="3642954"/>
              <a:ext cx="4023360" cy="67943"/>
            </a:xfrm>
            <a:prstGeom prst="roundRect">
              <a:avLst/>
            </a:prstGeom>
            <a:gradFill flip="none" rotWithShape="1">
              <a:gsLst>
                <a:gs pos="0">
                  <a:srgbClr val="710505"/>
                </a:gs>
                <a:gs pos="50000">
                  <a:srgbClr val="710505">
                    <a:lumMod val="90000"/>
                    <a:lumOff val="10000"/>
                  </a:srgbClr>
                </a:gs>
                <a:gs pos="100000">
                  <a:srgbClr val="710505">
                    <a:lumMod val="80000"/>
                    <a:lumOff val="20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438172"/>
              <a:endParaRPr lang="en-US" sz="135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D4045BF-7864-4A93-B787-E282410122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2574" y="3734394"/>
              <a:ext cx="4023360" cy="0"/>
            </a:xfrm>
            <a:prstGeom prst="straightConnector1">
              <a:avLst/>
            </a:prstGeom>
            <a:solidFill>
              <a:srgbClr val="095CC4"/>
            </a:solidFill>
            <a:ln w="31750" cap="flat" cmpd="sng" algn="ctr">
              <a:solidFill>
                <a:srgbClr val="710505">
                  <a:alpha val="73000"/>
                </a:srgbClr>
              </a:solidFill>
              <a:prstDash val="solid"/>
              <a:miter lim="0"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2585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9CFA7D-C322-43A3-A075-7EC12BB4F071}"/>
              </a:ext>
            </a:extLst>
          </p:cNvPr>
          <p:cNvSpPr/>
          <p:nvPr/>
        </p:nvSpPr>
        <p:spPr>
          <a:xfrm>
            <a:off x="6172200" y="45420"/>
            <a:ext cx="6019800" cy="6324600"/>
          </a:xfrm>
          <a:prstGeom prst="rect">
            <a:avLst/>
          </a:prstGeom>
          <a:solidFill>
            <a:srgbClr val="71050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23313-2435-4A9B-9771-EEC26F7687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77000" y="543396"/>
            <a:ext cx="5486400" cy="2513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tabLst>
                <a:tab pos="10744200" algn="r"/>
              </a:tabLst>
            </a:pPr>
            <a:r>
              <a:rPr lang="en-US" sz="54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Ministry of</a:t>
            </a:r>
            <a:br>
              <a:rPr lang="en-US" sz="115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r>
              <a:rPr lang="en-US" sz="138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Jesus</a:t>
            </a:r>
            <a:endParaRPr lang="en-US" sz="6200" b="1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5CA31-7BDF-496E-800E-408994321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5352" y="6447455"/>
            <a:ext cx="7804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14D13-709A-402D-B669-74D511747A6C}" type="slidenum">
              <a:rPr lang="en-US" smtClean="0">
                <a:solidFill>
                  <a:srgbClr val="FFFFFF"/>
                </a:solidFill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E2678D-8D85-448B-A2AA-45888011DF51}"/>
              </a:ext>
            </a:extLst>
          </p:cNvPr>
          <p:cNvSpPr/>
          <p:nvPr/>
        </p:nvSpPr>
        <p:spPr>
          <a:xfrm>
            <a:off x="6096000" y="0"/>
            <a:ext cx="762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5211BB-94D9-464A-A29E-7EF8F7DFCA40}"/>
              </a:ext>
            </a:extLst>
          </p:cNvPr>
          <p:cNvSpPr txBox="1">
            <a:spLocks/>
          </p:cNvSpPr>
          <p:nvPr/>
        </p:nvSpPr>
        <p:spPr>
          <a:xfrm>
            <a:off x="6477000" y="5624945"/>
            <a:ext cx="5486400" cy="5472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>
              <a:tabLst>
                <a:tab pos="10744200" algn="r"/>
              </a:tabLst>
            </a:pPr>
            <a:r>
              <a:rPr lang="en-US" sz="4000" b="1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Luke 4:14-44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9703A-E357-4574-9BB7-AA2C1A93501A}"/>
              </a:ext>
            </a:extLst>
          </p:cNvPr>
          <p:cNvSpPr txBox="1"/>
          <p:nvPr/>
        </p:nvSpPr>
        <p:spPr>
          <a:xfrm>
            <a:off x="6557820" y="2992580"/>
            <a:ext cx="3574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Segoe Script" panose="030B0504020000000003" pitchFamily="66" charset="0"/>
              </a:rPr>
              <a:t>Begins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F75DD8-AFD6-4433-9B28-911F45815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58" y="867659"/>
            <a:ext cx="4178354" cy="46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4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9CFA7D-C322-43A3-A075-7EC12BB4F071}"/>
              </a:ext>
            </a:extLst>
          </p:cNvPr>
          <p:cNvSpPr/>
          <p:nvPr/>
        </p:nvSpPr>
        <p:spPr>
          <a:xfrm>
            <a:off x="6172200" y="0"/>
            <a:ext cx="6019800" cy="6324600"/>
          </a:xfrm>
          <a:prstGeom prst="rect">
            <a:avLst/>
          </a:prstGeom>
          <a:solidFill>
            <a:srgbClr val="71050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23313-2435-4A9B-9771-EEC26F7687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77000" y="475672"/>
            <a:ext cx="5486400" cy="256309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tabLst>
                <a:tab pos="10744200" algn="r"/>
              </a:tabLst>
            </a:pPr>
            <a:r>
              <a:rPr lang="en-US" sz="54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Temptation of</a:t>
            </a:r>
            <a:br>
              <a:rPr lang="en-US" sz="115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r>
              <a:rPr lang="en-US" sz="138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Jesus</a:t>
            </a:r>
            <a:endParaRPr lang="en-US" sz="6200" b="1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5CA31-7BDF-496E-800E-408994321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5352" y="6447455"/>
            <a:ext cx="7804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14D13-709A-402D-B669-74D511747A6C}" type="slidenum">
              <a:rPr lang="en-US" smtClean="0">
                <a:solidFill>
                  <a:srgbClr val="FFFFFF"/>
                </a:solidFill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E2678D-8D85-448B-A2AA-45888011DF51}"/>
              </a:ext>
            </a:extLst>
          </p:cNvPr>
          <p:cNvSpPr/>
          <p:nvPr/>
        </p:nvSpPr>
        <p:spPr>
          <a:xfrm>
            <a:off x="6096000" y="0"/>
            <a:ext cx="762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84D22-B5A5-4DBD-953C-083F9E0F8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0"/>
            <a:ext cx="5554951" cy="46482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0F58EE9-FAD5-4C87-BADC-FC5F0EBF81A3}"/>
              </a:ext>
            </a:extLst>
          </p:cNvPr>
          <p:cNvSpPr txBox="1">
            <a:spLocks/>
          </p:cNvSpPr>
          <p:nvPr/>
        </p:nvSpPr>
        <p:spPr>
          <a:xfrm>
            <a:off x="6477000" y="3726426"/>
            <a:ext cx="5486400" cy="2445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>
              <a:lnSpc>
                <a:spcPct val="110000"/>
              </a:lnSpc>
              <a:tabLst>
                <a:tab pos="10744200" algn="r"/>
              </a:tabLst>
            </a:pPr>
            <a:r>
              <a:rPr lang="en-US" sz="2400" b="1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Luke 4:1-13</a:t>
            </a:r>
          </a:p>
          <a:p>
            <a:pPr>
              <a:lnSpc>
                <a:spcPct val="110000"/>
              </a:lnSpc>
              <a:tabLst>
                <a:tab pos="10744200" algn="r"/>
              </a:tabLst>
            </a:pPr>
            <a:r>
              <a:rPr lang="en-US" sz="2400" b="1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Hebrews 4:14-16</a:t>
            </a:r>
          </a:p>
          <a:p>
            <a:pPr>
              <a:lnSpc>
                <a:spcPct val="110000"/>
              </a:lnSpc>
              <a:tabLst>
                <a:tab pos="10744200" algn="r"/>
              </a:tabLst>
            </a:pPr>
            <a:r>
              <a:rPr lang="en-US" sz="2400" b="1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James 1:2-3, 13-14</a:t>
            </a:r>
          </a:p>
          <a:p>
            <a:pPr>
              <a:lnSpc>
                <a:spcPct val="110000"/>
              </a:lnSpc>
              <a:tabLst>
                <a:tab pos="10744200" algn="r"/>
              </a:tabLst>
            </a:pPr>
            <a:r>
              <a:rPr lang="en-US" sz="2400" b="1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John 8:44</a:t>
            </a:r>
          </a:p>
          <a:p>
            <a:pPr>
              <a:lnSpc>
                <a:spcPct val="110000"/>
              </a:lnSpc>
              <a:tabLst>
                <a:tab pos="10744200" algn="r"/>
              </a:tabLst>
            </a:pPr>
            <a:r>
              <a:rPr lang="en-US" sz="2400" b="1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Ephesians 6:13-18</a:t>
            </a:r>
          </a:p>
          <a:p>
            <a:pPr>
              <a:lnSpc>
                <a:spcPct val="110000"/>
              </a:lnSpc>
              <a:tabLst>
                <a:tab pos="10744200" algn="r"/>
              </a:tabLst>
            </a:pPr>
            <a:r>
              <a:rPr lang="en-US" sz="2400" b="1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2 Corinthians 10:4-5</a:t>
            </a:r>
          </a:p>
          <a:p>
            <a:pPr>
              <a:lnSpc>
                <a:spcPct val="110000"/>
              </a:lnSpc>
              <a:tabLst>
                <a:tab pos="10744200" algn="r"/>
              </a:tabLst>
            </a:pPr>
            <a:endParaRPr lang="en-US" sz="2400" b="1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tabLst>
                <a:tab pos="10744200" algn="r"/>
              </a:tabLst>
            </a:pPr>
            <a:endParaRPr lang="en-US" sz="2400" b="1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9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3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C435127E-9FF0-4100-A659-F15CBA151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" b="6281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84" name="Rectangle 15">
            <a:extLst>
              <a:ext uri="{FF2B5EF4-FFF2-40B4-BE49-F238E27FC236}">
                <a16:creationId xmlns:a16="http://schemas.microsoft.com/office/drawing/2014/main" id="{E9ED41B5-F9B0-4DE1-8C59-A980468A7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5A6F8-1357-423C-9145-D5FE6EFE93B3}"/>
              </a:ext>
            </a:extLst>
          </p:cNvPr>
          <p:cNvSpPr txBox="1"/>
          <p:nvPr/>
        </p:nvSpPr>
        <p:spPr>
          <a:xfrm>
            <a:off x="7823200" y="640080"/>
            <a:ext cx="4267202" cy="5758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small" spc="-5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Have you seen this sign?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cap="small" spc="-50">
              <a:solidFill>
                <a:srgbClr val="FFFFF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50">
                <a:solidFill>
                  <a:srgbClr val="FFFFFF"/>
                </a:solidFill>
                <a:latin typeface="Segoe Print" panose="02000600000000000000" pitchFamily="2" charset="0"/>
                <a:ea typeface="Segoe UI Black" panose="020B0A02040204020203" pitchFamily="34" charset="0"/>
                <a:cs typeface="+mj-cs"/>
              </a:rPr>
              <a:t>Where was it?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spc="-50">
              <a:solidFill>
                <a:srgbClr val="FFFFFF"/>
              </a:solidFill>
              <a:latin typeface="Segoe Print" panose="02000600000000000000" pitchFamily="2" charset="0"/>
              <a:ea typeface="Segoe UI Black" panose="020B0A02040204020203" pitchFamily="34" charset="0"/>
              <a:cs typeface="+mj-cs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50">
                <a:solidFill>
                  <a:srgbClr val="FFFFFF"/>
                </a:solidFill>
                <a:latin typeface="Segoe Print" panose="02000600000000000000" pitchFamily="2" charset="0"/>
                <a:ea typeface="Segoe UI Black" panose="020B0A02040204020203" pitchFamily="34" charset="0"/>
                <a:cs typeface="+mj-cs"/>
              </a:rPr>
              <a:t>What did it mean?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spc="-50">
              <a:solidFill>
                <a:srgbClr val="FFFFFF"/>
              </a:solidFill>
              <a:latin typeface="Segoe Print" panose="02000600000000000000" pitchFamily="2" charset="0"/>
              <a:ea typeface="Segoe UI Black" panose="020B0A02040204020203" pitchFamily="34" charset="0"/>
              <a:cs typeface="+mj-cs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50">
                <a:solidFill>
                  <a:srgbClr val="FFFFFF"/>
                </a:solidFill>
                <a:latin typeface="Segoe Print" panose="02000600000000000000" pitchFamily="2" charset="0"/>
                <a:ea typeface="Segoe UI Black" panose="020B0A02040204020203" pitchFamily="34" charset="0"/>
                <a:cs typeface="+mj-cs"/>
              </a:rPr>
              <a:t>Why is it gone now?</a:t>
            </a:r>
          </a:p>
        </p:txBody>
      </p:sp>
      <p:sp>
        <p:nvSpPr>
          <p:cNvPr id="85" name="Rectangle 17">
            <a:extLst>
              <a:ext uri="{FF2B5EF4-FFF2-40B4-BE49-F238E27FC236}">
                <a16:creationId xmlns:a16="http://schemas.microsoft.com/office/drawing/2014/main" id="{C482A030-873A-4216-B6A6-C3348B9CA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340454-FA88-46D6-BF09-FFA7077A3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5371" y="6459785"/>
            <a:ext cx="7255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4E14D13-709A-402D-B669-74D511747A6C}" type="slidenum">
              <a:rPr lang="en-US" sz="1050" smtClean="0">
                <a:solidFill>
                  <a:srgbClr val="FFFFFF"/>
                </a:solidFill>
                <a:cs typeface="+mn-cs"/>
              </a:rPr>
              <a:pPr defTabSz="914400">
                <a:spcAft>
                  <a:spcPts val="600"/>
                </a:spcAft>
              </a:pPr>
              <a:t>3</a:t>
            </a:fld>
            <a:endParaRPr lang="en-US" sz="105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77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64935" y="314035"/>
            <a:ext cx="7321313" cy="61549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None/>
              <a:tabLst>
                <a:tab pos="461963" algn="l"/>
              </a:tabLst>
            </a:pP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Then Jesus left the Jordan, full of the Holy Spirit, and was led by the Spirit in the wilderness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for forty days to be tempted by the devil. He ate nothing during those days, and when they were over, he was hungry.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 devil said to him, "If you are the Son of God, tell this stone to become bread."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But Jesus answered him, </a:t>
            </a:r>
            <a:r>
              <a:rPr lang="en-US" sz="1600">
                <a:solidFill>
                  <a:srgbClr val="FF0000"/>
                </a:solidFill>
              </a:rPr>
              <a:t>"It is written: Man must not live on bread alone.“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So he took him up and showed him all the kingdoms of the world in a moment of time.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 devil said to him, "I will give you their splendor and all this authority, because it has been given over to me, and I can give it to anyone I want.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If you, then, will worship me, all will be yours."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And Jesus answered him, </a:t>
            </a:r>
            <a:r>
              <a:rPr lang="en-US" sz="1600">
                <a:solidFill>
                  <a:srgbClr val="FF0000"/>
                </a:solidFill>
              </a:rPr>
              <a:t>"It is written: Worship the Lord your God, and serve him only."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So he took him to Jerusalem, had him stand on the pinnacle of the temple, and said to him, "If you are the Son of God, throw yourself down from here.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For it is written: He will give his angels orders concerning you, to protect you,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and they will support you with their hands, so that you will not strike your foot against a stone.“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And Jesus answered him, </a:t>
            </a:r>
            <a:r>
              <a:rPr lang="en-US" sz="1600">
                <a:solidFill>
                  <a:srgbClr val="FF0000"/>
                </a:solidFill>
              </a:rPr>
              <a:t>"It is said: Do not test the Lord your God."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After the devil had finished every temptation, he departed from him for a time.</a:t>
            </a:r>
            <a:endParaRPr lang="en-US" sz="1600" b="1" baseline="30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172" y="6459785"/>
            <a:ext cx="10894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14D13-709A-402D-B669-74D511747A6C}" type="slidenum">
              <a:rPr lang="en-US" sz="105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pPr>
                <a:spcAft>
                  <a:spcPts val="600"/>
                </a:spcAft>
              </a:pPr>
              <a:t>4</a:t>
            </a:fld>
            <a:endParaRPr lang="en-US" sz="1050">
              <a:solidFill>
                <a:schemeClr val="tx2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3FAFB3F-48FF-4906-AD1B-CAEAAB7DF472}"/>
              </a:ext>
            </a:extLst>
          </p:cNvPr>
          <p:cNvSpPr txBox="1">
            <a:spLocks/>
          </p:cNvSpPr>
          <p:nvPr/>
        </p:nvSpPr>
        <p:spPr>
          <a:xfrm>
            <a:off x="160562" y="605895"/>
            <a:ext cx="3928476" cy="60627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>
              <a:lnSpc>
                <a:spcPct val="100000"/>
              </a:lnSpc>
              <a:tabLst>
                <a:tab pos="10747375" algn="r"/>
              </a:tabLst>
            </a:pPr>
            <a:r>
              <a:rPr lang="en-US" sz="36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Temptation of</a:t>
            </a:r>
            <a:br>
              <a:rPr lang="en-US" sz="36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88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Jesus</a:t>
            </a:r>
            <a:br>
              <a:rPr lang="en-US" sz="48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br>
              <a:rPr lang="en-US" sz="34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endParaRPr lang="en-US" sz="320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endParaRPr lang="en-US" sz="320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endParaRPr lang="en-US" sz="320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br>
              <a:rPr lang="en-US" sz="32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3200" cap="small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endParaRPr lang="en-US" sz="3200" cap="small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r>
              <a:rPr lang="en-US" sz="3200" b="1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Luke 4:1-13</a:t>
            </a:r>
          </a:p>
        </p:txBody>
      </p:sp>
    </p:spTree>
    <p:extLst>
      <p:ext uri="{BB962C8B-B14F-4D97-AF65-F5344CB8AC3E}">
        <p14:creationId xmlns:p14="http://schemas.microsoft.com/office/powerpoint/2010/main" val="138549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33020" y="1302336"/>
            <a:ext cx="6840384" cy="25989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None/>
              <a:tabLst>
                <a:tab pos="461963" algn="l"/>
              </a:tabLst>
            </a:pP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Then Jesus left the Jordan, full of the Holy Spirit, and was led by the Spirit in the wilderness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for forty days to be tempted by the devil. He ate nothing during those days, and when they were over, he was hungry.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The devil said to him, 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"If you are the Son of God, tell this stone to become bread."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But Jesus answered him, </a:t>
            </a:r>
            <a:r>
              <a:rPr lang="en-US" sz="1600">
                <a:solidFill>
                  <a:srgbClr val="FF0000"/>
                </a:solidFill>
              </a:rPr>
              <a:t>"It is written: Man must not live on bread alone.“</a:t>
            </a:r>
            <a:endParaRPr lang="en-US" sz="1600" b="1" baseline="30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172" y="6459785"/>
            <a:ext cx="10894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E14D13-709A-402D-B669-74D511747A6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710505"/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710505"/>
              </a:solidFill>
              <a:effectLst/>
              <a:uLnTx/>
              <a:uFillTx/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3FAFB3F-48FF-4906-AD1B-CAEAAB7DF472}"/>
              </a:ext>
            </a:extLst>
          </p:cNvPr>
          <p:cNvSpPr txBox="1">
            <a:spLocks/>
          </p:cNvSpPr>
          <p:nvPr/>
        </p:nvSpPr>
        <p:spPr>
          <a:xfrm>
            <a:off x="160562" y="605896"/>
            <a:ext cx="3928476" cy="6053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kumimoji="0" lang="en-US" sz="36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The Temptation of</a:t>
            </a:r>
            <a:br>
              <a:rPr kumimoji="0" lang="en-US" sz="36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kumimoji="0" lang="en-US" sz="88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Jesus</a:t>
            </a:r>
            <a:br>
              <a:rPr kumimoji="0" lang="en-US" sz="48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br>
              <a:rPr kumimoji="0" lang="en-US" sz="34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br>
              <a:rPr kumimoji="0" lang="en-US" sz="32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br>
              <a:rPr kumimoji="0" lang="en-US" sz="32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en-US" sz="3200" b="0" i="0" u="none" strike="noStrike" kern="1200" cap="small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kumimoji="0" lang="en-US" sz="32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Luke 4:1-13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F2127F-BD19-4DCA-97AC-07996DD5FF4A}"/>
              </a:ext>
            </a:extLst>
          </p:cNvPr>
          <p:cNvSpPr/>
          <p:nvPr/>
        </p:nvSpPr>
        <p:spPr>
          <a:xfrm>
            <a:off x="4833020" y="605896"/>
            <a:ext cx="6840384" cy="6742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The 1</a:t>
            </a:r>
            <a:r>
              <a:rPr lang="en-US" sz="32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st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Temptation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B91BF2-4773-4388-9DDE-9121827E3CE6}"/>
              </a:ext>
            </a:extLst>
          </p:cNvPr>
          <p:cNvSpPr txBox="1">
            <a:spLocks/>
          </p:cNvSpPr>
          <p:nvPr/>
        </p:nvSpPr>
        <p:spPr>
          <a:xfrm>
            <a:off x="4742016" y="4425002"/>
            <a:ext cx="7297584" cy="19753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10505"/>
              </a:buClr>
              <a:buSzPct val="100000"/>
              <a:buFont typeface="Wingdings" panose="05000000000000000000" pitchFamily="2" charset="2"/>
              <a:buChar char="Ø"/>
              <a:defRPr sz="32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828800" indent="-4651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Calibri" pitchFamily="34" charset="0"/>
              <a:buChar char="◦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indent="-46037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rgbClr val="710505"/>
                </a:solidFill>
              </a:rPr>
              <a:t>❶</a:t>
            </a:r>
            <a:r>
              <a:rPr lang="en-US" sz="1600"/>
              <a:t>	Why was Jesus tempted?</a:t>
            </a:r>
            <a:endParaRPr lang="en-US" sz="1400"/>
          </a:p>
          <a:p>
            <a:pPr marL="460375" indent="-46037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rgbClr val="710505"/>
                </a:solidFill>
              </a:rPr>
              <a:t>❷</a:t>
            </a:r>
            <a:r>
              <a:rPr lang="en-US" sz="1600"/>
              <a:t>	What’s the difference between temptation &amp; testing?</a:t>
            </a:r>
          </a:p>
          <a:p>
            <a:pPr marL="460375" indent="-46037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>
                <a:solidFill>
                  <a:srgbClr val="710505"/>
                </a:solidFill>
              </a:rPr>
              <a:t>❸</a:t>
            </a:r>
            <a:r>
              <a:rPr lang="en-US" sz="1600"/>
              <a:t>	When did the devil approach Jesus with this 1</a:t>
            </a:r>
            <a:r>
              <a:rPr lang="en-US" sz="1600" baseline="30000"/>
              <a:t>st</a:t>
            </a:r>
            <a:r>
              <a:rPr lang="en-US" sz="1600"/>
              <a:t> temptation?</a:t>
            </a:r>
          </a:p>
          <a:p>
            <a:pPr marL="460375" indent="-46037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>
                <a:solidFill>
                  <a:srgbClr val="710505"/>
                </a:solidFill>
              </a:rPr>
              <a:t>❹</a:t>
            </a:r>
            <a:r>
              <a:rPr lang="en-US" sz="1600"/>
              <a:t>	How did Jesus resist the devil and what does that mean for us?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99B71D-85D7-406B-B9B3-E957DFCB40C0}"/>
              </a:ext>
            </a:extLst>
          </p:cNvPr>
          <p:cNvCxnSpPr/>
          <p:nvPr/>
        </p:nvCxnSpPr>
        <p:spPr>
          <a:xfrm>
            <a:off x="4833019" y="4322618"/>
            <a:ext cx="6766560" cy="0"/>
          </a:xfrm>
          <a:prstGeom prst="line">
            <a:avLst/>
          </a:prstGeom>
          <a:ln w="28575">
            <a:solidFill>
              <a:srgbClr val="7105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77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33020" y="1302336"/>
            <a:ext cx="6840384" cy="25989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None/>
              <a:tabLst>
                <a:tab pos="461963" algn="l"/>
              </a:tabLst>
            </a:pP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So he took him up and showed him all the kingdoms of the world in a moment of time.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The devil said to him, "I will give you their splendor and all this authority, because it has been given over to me, and I can give it to anyone I want.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If you, then, will worship me, all will be yours."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And Jesus answered him, </a:t>
            </a:r>
            <a:r>
              <a:rPr lang="en-US" sz="1600">
                <a:solidFill>
                  <a:srgbClr val="FF0000"/>
                </a:solidFill>
              </a:rPr>
              <a:t>"It is written: Worship the Lord your God, and serve him only."</a:t>
            </a:r>
            <a:endParaRPr lang="en-US" sz="1600" b="1" baseline="30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172" y="6459785"/>
            <a:ext cx="10894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E14D13-709A-402D-B669-74D511747A6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710505"/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710505"/>
              </a:solidFill>
              <a:effectLst/>
              <a:uLnTx/>
              <a:uFillTx/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3FAFB3F-48FF-4906-AD1B-CAEAAB7DF472}"/>
              </a:ext>
            </a:extLst>
          </p:cNvPr>
          <p:cNvSpPr txBox="1">
            <a:spLocks/>
          </p:cNvSpPr>
          <p:nvPr/>
        </p:nvSpPr>
        <p:spPr>
          <a:xfrm>
            <a:off x="160562" y="605895"/>
            <a:ext cx="3928476" cy="60165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kumimoji="0" lang="en-US" sz="36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The Temptation of</a:t>
            </a:r>
            <a:br>
              <a:rPr kumimoji="0" lang="en-US" sz="36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kumimoji="0" lang="en-US" sz="88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Jesus</a:t>
            </a:r>
            <a:br>
              <a:rPr kumimoji="0" lang="en-US" sz="48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br>
              <a:rPr kumimoji="0" lang="en-US" sz="34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br>
              <a:rPr kumimoji="0" lang="en-US" sz="32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br>
              <a:rPr kumimoji="0" lang="en-US" sz="32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en-US" sz="3200" b="0" i="0" u="none" strike="noStrike" kern="1200" cap="small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kumimoji="0" lang="en-US" sz="32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Luke 4:1-13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F2127F-BD19-4DCA-97AC-07996DD5FF4A}"/>
              </a:ext>
            </a:extLst>
          </p:cNvPr>
          <p:cNvSpPr/>
          <p:nvPr/>
        </p:nvSpPr>
        <p:spPr>
          <a:xfrm>
            <a:off x="4833020" y="605896"/>
            <a:ext cx="6840384" cy="6742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The 2</a:t>
            </a:r>
            <a:r>
              <a:rPr kumimoji="0" lang="en-US" sz="32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nd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Temptation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4DCF20-1C8C-4E55-80EC-840B0C0E9517}"/>
              </a:ext>
            </a:extLst>
          </p:cNvPr>
          <p:cNvCxnSpPr/>
          <p:nvPr/>
        </p:nvCxnSpPr>
        <p:spPr>
          <a:xfrm>
            <a:off x="4833019" y="4322618"/>
            <a:ext cx="6766560" cy="0"/>
          </a:xfrm>
          <a:prstGeom prst="line">
            <a:avLst/>
          </a:prstGeom>
          <a:ln w="28575">
            <a:solidFill>
              <a:srgbClr val="7105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81F4A89-CDCF-49BF-B8AC-58239FFB7C12}"/>
              </a:ext>
            </a:extLst>
          </p:cNvPr>
          <p:cNvSpPr txBox="1">
            <a:spLocks/>
          </p:cNvSpPr>
          <p:nvPr/>
        </p:nvSpPr>
        <p:spPr>
          <a:xfrm>
            <a:off x="4742016" y="4425002"/>
            <a:ext cx="6928776" cy="19753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10505"/>
              </a:buClr>
              <a:buSzPct val="100000"/>
              <a:buFont typeface="Wingdings" panose="05000000000000000000" pitchFamily="2" charset="2"/>
              <a:buChar char="Ø"/>
              <a:defRPr sz="32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828800" indent="-4651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Calibri" pitchFamily="34" charset="0"/>
              <a:buChar char="◦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indent="-46037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rgbClr val="710505"/>
                </a:solidFill>
              </a:rPr>
              <a:t>❶</a:t>
            </a:r>
            <a:r>
              <a:rPr lang="en-US" sz="1600"/>
              <a:t>	What did the devil offer Jesus; what was the root of the temptation?</a:t>
            </a:r>
          </a:p>
          <a:p>
            <a:pPr marL="460375" indent="-46037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rgbClr val="710505"/>
                </a:solidFill>
              </a:rPr>
              <a:t>❷</a:t>
            </a:r>
            <a:r>
              <a:rPr lang="en-US" sz="1600"/>
              <a:t>	What was noteworthy about the devil’s approach to tempting Jesus?</a:t>
            </a:r>
          </a:p>
          <a:p>
            <a:pPr marL="460375" indent="-46037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rgbClr val="710505"/>
                </a:solidFill>
              </a:rPr>
              <a:t>❸</a:t>
            </a:r>
            <a:r>
              <a:rPr lang="en-US" sz="1600"/>
              <a:t>	What does Scripture tell us elsewhere about the devil and his ways?</a:t>
            </a:r>
          </a:p>
          <a:p>
            <a:pPr marL="460375" indent="-46037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rgbClr val="710505"/>
                </a:solidFill>
              </a:rPr>
              <a:t>❹</a:t>
            </a:r>
            <a:r>
              <a:rPr lang="en-US" sz="1600"/>
              <a:t>	So, what does that mean to us?  How are we to know the truth?</a:t>
            </a:r>
          </a:p>
        </p:txBody>
      </p:sp>
    </p:spTree>
    <p:extLst>
      <p:ext uri="{BB962C8B-B14F-4D97-AF65-F5344CB8AC3E}">
        <p14:creationId xmlns:p14="http://schemas.microsoft.com/office/powerpoint/2010/main" val="42793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33020" y="1302336"/>
            <a:ext cx="6840384" cy="27709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None/>
              <a:tabLst>
                <a:tab pos="461963" algn="l"/>
              </a:tabLst>
            </a:pP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So he took him to Jerusalem, had him stand on the pinnacle of the temple, and said to him, 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"If you are the Son of God, throw yourself down from here.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For it is written: He will give his angels orders concerning you, to protect you,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and they will support you with their hands, so that you will not strike your foot against a stone.“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And Jesus answered him, </a:t>
            </a:r>
            <a:r>
              <a:rPr lang="en-US" sz="1600">
                <a:solidFill>
                  <a:srgbClr val="FF0000"/>
                </a:solidFill>
              </a:rPr>
              <a:t>"It is said: Do not test the Lord your God."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After the devil had finished every temptation, he departed from him for a time.</a:t>
            </a:r>
            <a:endParaRPr lang="en-US" sz="1600" b="1" baseline="30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172" y="6459785"/>
            <a:ext cx="10894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E14D13-709A-402D-B669-74D511747A6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710505"/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710505"/>
              </a:solidFill>
              <a:effectLst/>
              <a:uLnTx/>
              <a:uFillTx/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3FAFB3F-48FF-4906-AD1B-CAEAAB7DF472}"/>
              </a:ext>
            </a:extLst>
          </p:cNvPr>
          <p:cNvSpPr txBox="1">
            <a:spLocks/>
          </p:cNvSpPr>
          <p:nvPr/>
        </p:nvSpPr>
        <p:spPr>
          <a:xfrm>
            <a:off x="160562" y="605895"/>
            <a:ext cx="3928476" cy="59796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kumimoji="0" lang="en-US" sz="36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The Temptation of</a:t>
            </a:r>
            <a:br>
              <a:rPr kumimoji="0" lang="en-US" sz="36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kumimoji="0" lang="en-US" sz="88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Jesus</a:t>
            </a:r>
            <a:br>
              <a:rPr kumimoji="0" lang="en-US" sz="48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br>
              <a:rPr kumimoji="0" lang="en-US" sz="34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br>
              <a:rPr kumimoji="0" lang="en-US" sz="32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br>
              <a:rPr kumimoji="0" lang="en-US" sz="32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en-US" sz="3200" b="0" i="0" u="none" strike="noStrike" kern="1200" cap="small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kumimoji="0" lang="en-US" sz="32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Luke 4:1-13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F2127F-BD19-4DCA-97AC-07996DD5FF4A}"/>
              </a:ext>
            </a:extLst>
          </p:cNvPr>
          <p:cNvSpPr/>
          <p:nvPr/>
        </p:nvSpPr>
        <p:spPr>
          <a:xfrm>
            <a:off x="4833020" y="605896"/>
            <a:ext cx="6840384" cy="6742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The 3</a:t>
            </a:r>
            <a:r>
              <a:rPr kumimoji="0" lang="en-US" sz="32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rd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Temptation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CE0CF7-5FE8-40A7-BEE3-B786389B1448}"/>
              </a:ext>
            </a:extLst>
          </p:cNvPr>
          <p:cNvCxnSpPr/>
          <p:nvPr/>
        </p:nvCxnSpPr>
        <p:spPr>
          <a:xfrm>
            <a:off x="4833019" y="4322618"/>
            <a:ext cx="6766560" cy="0"/>
          </a:xfrm>
          <a:prstGeom prst="line">
            <a:avLst/>
          </a:prstGeom>
          <a:ln w="28575">
            <a:solidFill>
              <a:srgbClr val="7105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97B5EF8-E8A5-4E3A-A21C-FC9854D470A3}"/>
              </a:ext>
            </a:extLst>
          </p:cNvPr>
          <p:cNvSpPr txBox="1">
            <a:spLocks/>
          </p:cNvSpPr>
          <p:nvPr/>
        </p:nvSpPr>
        <p:spPr>
          <a:xfrm>
            <a:off x="4742015" y="4425002"/>
            <a:ext cx="7096023" cy="19753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10505"/>
              </a:buClr>
              <a:buSzPct val="100000"/>
              <a:buFont typeface="Wingdings" panose="05000000000000000000" pitchFamily="2" charset="2"/>
              <a:buChar char="Ø"/>
              <a:defRPr sz="32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828800" indent="-4651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Calibri" pitchFamily="34" charset="0"/>
              <a:buChar char="◦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indent="-46037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rgbClr val="710505"/>
                </a:solidFill>
              </a:rPr>
              <a:t>❶</a:t>
            </a:r>
            <a:r>
              <a:rPr lang="en-US" sz="1600"/>
              <a:t>	What was unique about the devil’s 3</a:t>
            </a:r>
            <a:r>
              <a:rPr lang="en-US" sz="1600" baseline="30000"/>
              <a:t>rd</a:t>
            </a:r>
            <a:r>
              <a:rPr lang="en-US" sz="1600"/>
              <a:t> attempt?</a:t>
            </a:r>
          </a:p>
          <a:p>
            <a:pPr marL="460375" indent="-46037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rgbClr val="710505"/>
                </a:solidFill>
              </a:rPr>
              <a:t>❷</a:t>
            </a:r>
            <a:r>
              <a:rPr lang="en-US" sz="1600"/>
              <a:t>	What double jeopardy did Jesus face with this attempt?</a:t>
            </a:r>
          </a:p>
          <a:p>
            <a:pPr marL="460375" indent="-46037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rgbClr val="710505"/>
                </a:solidFill>
              </a:rPr>
              <a:t>❸</a:t>
            </a:r>
            <a:r>
              <a:rPr lang="en-US" sz="1600"/>
              <a:t>	How did Jesus avoid both traps with His response?</a:t>
            </a:r>
          </a:p>
          <a:p>
            <a:pPr marL="460375" indent="-46037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rgbClr val="710505"/>
                </a:solidFill>
              </a:rPr>
              <a:t>❹</a:t>
            </a:r>
            <a:r>
              <a:rPr lang="en-US" sz="1600"/>
              <a:t>	What did the devil do after Jesus resisted him a third time?</a:t>
            </a:r>
          </a:p>
        </p:txBody>
      </p:sp>
    </p:spTree>
    <p:extLst>
      <p:ext uri="{BB962C8B-B14F-4D97-AF65-F5344CB8AC3E}">
        <p14:creationId xmlns:p14="http://schemas.microsoft.com/office/powerpoint/2010/main" val="272668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D51AC-5D81-46C1-AD01-A3C791D43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1038514"/>
            <a:ext cx="6928776" cy="5646208"/>
          </a:xfrm>
        </p:spPr>
        <p:txBody>
          <a:bodyPr anchor="ctr">
            <a:noAutofit/>
          </a:bodyPr>
          <a:lstStyle/>
          <a:p>
            <a:pPr marL="690563" indent="-690563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>
                <a:solidFill>
                  <a:srgbClr val="710505"/>
                </a:solidFill>
              </a:rPr>
              <a:t>❶</a:t>
            </a:r>
            <a:r>
              <a:rPr lang="en-US" sz="2400"/>
              <a:t>	Adam failed when tempted in the garden bringing a curse upon all mankind.</a:t>
            </a:r>
          </a:p>
          <a:p>
            <a:pPr marL="690563" indent="-690563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>
                <a:solidFill>
                  <a:srgbClr val="710505"/>
                </a:solidFill>
              </a:rPr>
              <a:t>❷</a:t>
            </a:r>
            <a:r>
              <a:rPr lang="en-US" sz="2400"/>
              <a:t>	The Israelites failed to trust God in the desert and failed to see and accept the Messiah.</a:t>
            </a:r>
          </a:p>
          <a:p>
            <a:pPr marL="690563" indent="-690563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>
                <a:solidFill>
                  <a:srgbClr val="710505"/>
                </a:solidFill>
              </a:rPr>
              <a:t>❸</a:t>
            </a:r>
            <a:r>
              <a:rPr lang="en-US" sz="2400"/>
              <a:t>	Jesus was tested in every way common to man, and still did not sin.</a:t>
            </a:r>
          </a:p>
          <a:p>
            <a:pPr marL="690563" indent="-690563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>
                <a:solidFill>
                  <a:srgbClr val="710505"/>
                </a:solidFill>
              </a:rPr>
              <a:t>❹</a:t>
            </a:r>
            <a:r>
              <a:rPr lang="en-US" sz="2400"/>
              <a:t>	Jesus’ sacrifice on the cross and victory over death reversed the curse of Adam.</a:t>
            </a:r>
          </a:p>
          <a:p>
            <a:pPr marL="690563" indent="-690563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>
                <a:solidFill>
                  <a:srgbClr val="710505"/>
                </a:solidFill>
              </a:rPr>
              <a:t>❺</a:t>
            </a:r>
            <a:r>
              <a:rPr lang="en-US" sz="2400"/>
              <a:t>	The Holy Spirit resides in every believer, </a:t>
            </a:r>
            <a:br>
              <a:rPr lang="en-US" sz="2400"/>
            </a:br>
            <a:r>
              <a:rPr lang="en-US" sz="2400"/>
              <a:t>giving us the power to resist sin.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8C405-A070-4523-AB0D-F95936EBC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0508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E14D13-709A-402D-B669-74D511747A6C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B67B24-9069-4AD9-8FEC-B4074FB9B1F9}"/>
              </a:ext>
            </a:extLst>
          </p:cNvPr>
          <p:cNvSpPr txBox="1">
            <a:spLocks/>
          </p:cNvSpPr>
          <p:nvPr/>
        </p:nvSpPr>
        <p:spPr>
          <a:xfrm>
            <a:off x="160562" y="605895"/>
            <a:ext cx="3928476" cy="60073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kumimoji="0" lang="en-US" sz="36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The Temptation of</a:t>
            </a:r>
            <a:br>
              <a:rPr kumimoji="0" lang="en-US" sz="36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kumimoji="0" lang="en-US" sz="88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Jesus</a:t>
            </a:r>
            <a:br>
              <a:rPr kumimoji="0" lang="en-US" sz="48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br>
              <a:rPr kumimoji="0" lang="en-US" sz="34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br>
              <a:rPr kumimoji="0" lang="en-US" sz="32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endParaRPr lang="en-US" sz="320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kumimoji="0" lang="en-US" sz="32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Luke 4:1-13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006E908-D5EC-4A34-8D32-701BB5D0A257}"/>
              </a:ext>
            </a:extLst>
          </p:cNvPr>
          <p:cNvSpPr/>
          <p:nvPr/>
        </p:nvSpPr>
        <p:spPr>
          <a:xfrm>
            <a:off x="4742016" y="364251"/>
            <a:ext cx="6840384" cy="6742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Summation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E935A-67CD-4BD4-B1D1-671C0D3C7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58" y="4466283"/>
            <a:ext cx="3644522" cy="83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3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63DCCA-7788-4843-9AA3-D99501AC8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CE2D4-7AAB-4A8E-870D-47756A28448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42108" y="1425669"/>
            <a:ext cx="4938713" cy="40312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6:13-18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5D096D-08A5-42AA-B394-EA9456F88BF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42108" y="1987306"/>
            <a:ext cx="4938713" cy="3133725"/>
          </a:xfrm>
        </p:spPr>
        <p:txBody>
          <a:bodyPr anchor="t"/>
          <a:lstStyle/>
          <a:p>
            <a:pPr>
              <a:spcBef>
                <a:spcPts val="2400"/>
              </a:spcBef>
            </a:pPr>
            <a:r>
              <a:rPr lang="en-US" sz="2000" b="1"/>
              <a:t>Suit Up!</a:t>
            </a:r>
          </a:p>
          <a:p>
            <a:pPr lvl="1"/>
            <a:r>
              <a:rPr lang="en-US" sz="1800"/>
              <a:t>Truth (belt)</a:t>
            </a:r>
          </a:p>
          <a:p>
            <a:pPr lvl="1"/>
            <a:r>
              <a:rPr lang="en-US" sz="1800"/>
              <a:t>Righteousness (armor)</a:t>
            </a:r>
          </a:p>
          <a:p>
            <a:pPr lvl="1"/>
            <a:r>
              <a:rPr lang="en-US" sz="1800"/>
              <a:t>Readiness (sandals)</a:t>
            </a:r>
          </a:p>
          <a:p>
            <a:pPr lvl="1"/>
            <a:r>
              <a:rPr lang="en-US" sz="1800"/>
              <a:t>Faith (shield)</a:t>
            </a:r>
          </a:p>
          <a:p>
            <a:pPr lvl="1"/>
            <a:r>
              <a:rPr lang="en-US" sz="1800"/>
              <a:t>Salvation (helmet)</a:t>
            </a:r>
          </a:p>
          <a:p>
            <a:pPr lvl="1"/>
            <a:r>
              <a:rPr lang="en-US" sz="1800"/>
              <a:t>Word of God (Sword)</a:t>
            </a:r>
          </a:p>
          <a:p>
            <a:r>
              <a:rPr lang="en-US" sz="2000" b="1"/>
              <a:t>Pray Up!</a:t>
            </a:r>
            <a:endParaRPr lang="en-US" sz="20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50D811-A687-4B60-91BE-6516ADF418F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40475" y="1425676"/>
            <a:ext cx="4937125" cy="40312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10:4-5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C3A8E2-8F0A-4818-8A0C-5C5E68F4636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340475" y="1987307"/>
            <a:ext cx="4937125" cy="3133732"/>
          </a:xfrm>
        </p:spPr>
        <p:txBody>
          <a:bodyPr lIns="182880" rIns="91440" anchor="t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000" b="1"/>
              <a:t>Power Up!</a:t>
            </a:r>
          </a:p>
          <a:p>
            <a:pPr marL="460375" lvl="1" indent="0">
              <a:lnSpc>
                <a:spcPct val="125000"/>
              </a:lnSpc>
              <a:buNone/>
            </a:pPr>
            <a:r>
              <a:rPr lang="en-US" sz="1600" baseline="30000"/>
              <a:t>4</a:t>
            </a:r>
            <a:r>
              <a:rPr lang="en-US" sz="1600"/>
              <a:t>since </a:t>
            </a:r>
            <a:r>
              <a:rPr lang="en-US" sz="1600">
                <a:effectLst/>
              </a:rPr>
              <a:t>the weapons of our warfare are not worldly, but are </a:t>
            </a:r>
            <a:r>
              <a:rPr lang="en-US" sz="160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powerful through God</a:t>
            </a:r>
            <a:r>
              <a:rPr lang="en-US" sz="1600">
                <a:effectLst/>
              </a:rPr>
              <a:t> for the demolition of strongholds.</a:t>
            </a:r>
            <a:r>
              <a:rPr lang="en-US" sz="1600"/>
              <a:t> We demolish arguments </a:t>
            </a:r>
            <a:r>
              <a:rPr lang="en-US" sz="1600" baseline="30000"/>
              <a:t>5</a:t>
            </a:r>
            <a:r>
              <a:rPr lang="en-US" sz="1600"/>
              <a:t>and every high-minded thing that is raised up against the knowledge of God, taking every thought captive to obey Christ.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0B5EF2-1FE5-4E8F-BA59-5D6A533B81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3685"/>
            <a:ext cx="12192000" cy="929745"/>
          </a:xfrm>
        </p:spPr>
        <p:txBody>
          <a:bodyPr>
            <a:normAutofit/>
          </a:bodyPr>
          <a:lstStyle/>
          <a:p>
            <a:pPr algn="ctr"/>
            <a:r>
              <a:rPr lang="en-US" sz="5400" b="1" cap="small" spc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Fighting Temptation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ED5A4-DF55-4A93-9086-19C3A720EB69}"/>
              </a:ext>
            </a:extLst>
          </p:cNvPr>
          <p:cNvSpPr txBox="1"/>
          <p:nvPr/>
        </p:nvSpPr>
        <p:spPr>
          <a:xfrm>
            <a:off x="2766487" y="4956909"/>
            <a:ext cx="6669741" cy="10156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If your sword is dull and your shield is weak, </a:t>
            </a:r>
            <a:r>
              <a:rPr lang="en-US" sz="2000" b="1" u="sng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the armor will hold</a:t>
            </a:r>
            <a:r>
              <a:rPr lang="en-US" sz="2000" b="1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!  Our righteousness and salvation are not our own, they come from the Truth!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5832C-CC34-4022-B1BC-972C62C13730}"/>
              </a:ext>
            </a:extLst>
          </p:cNvPr>
          <p:cNvSpPr txBox="1"/>
          <p:nvPr/>
        </p:nvSpPr>
        <p:spPr>
          <a:xfrm rot="19673045">
            <a:off x="1893034" y="203785"/>
            <a:ext cx="922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Keys</a:t>
            </a:r>
          </a:p>
          <a:p>
            <a:pPr algn="ctr"/>
            <a:r>
              <a:rPr lang="en-US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414592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uiExpand="1" build="p"/>
      <p:bldP spid="6" grpId="0" build="p" animBg="1"/>
      <p:bldP spid="7" grpId="0" uiExpand="1" build="p"/>
      <p:bldP spid="8" grpId="0" animBg="1"/>
    </p:bld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710505"/>
      </a:dk2>
      <a:lt2>
        <a:srgbClr val="F2F2F2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</Words>
  <Application>Microsoft Office PowerPoint</Application>
  <PresentationFormat>Widescreen</PresentationFormat>
  <Paragraphs>111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Futura-Bold</vt:lpstr>
      <vt:lpstr>Papyrus</vt:lpstr>
      <vt:lpstr>Segoe Print</vt:lpstr>
      <vt:lpstr>Segoe Script</vt:lpstr>
      <vt:lpstr>Segoe UI</vt:lpstr>
      <vt:lpstr>Segoe UI Black</vt:lpstr>
      <vt:lpstr>Segoe UI Semibold</vt:lpstr>
      <vt:lpstr>Verdana</vt:lpstr>
      <vt:lpstr>Wingdings</vt:lpstr>
      <vt:lpstr>Retrospect</vt:lpstr>
      <vt:lpstr>PowerPoint Presentation</vt:lpstr>
      <vt:lpstr>The Temptation of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Fighting Temptation</vt:lpstr>
      <vt:lpstr>The Ministry of Jesus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Glover</dc:creator>
  <cp:lastModifiedBy>Eric Glover</cp:lastModifiedBy>
  <cp:revision>1</cp:revision>
  <dcterms:created xsi:type="dcterms:W3CDTF">2019-01-12T16:36:55Z</dcterms:created>
  <dcterms:modified xsi:type="dcterms:W3CDTF">2019-01-12T17:30:35Z</dcterms:modified>
</cp:coreProperties>
</file>